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7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7" r:id="rId13"/>
    <p:sldId id="28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8" r:id="rId31"/>
    <p:sldId id="289" r:id="rId32"/>
    <p:sldId id="290" r:id="rId3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redný štýl 2 - zvýrazneni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368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844305-A987-4677-AC4E-DDA3A81F5989}" type="doc">
      <dgm:prSet loTypeId="urn:microsoft.com/office/officeart/2005/8/layout/hierarchy1" loCatId="hierarchy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sk-SK"/>
        </a:p>
      </dgm:t>
    </dgm:pt>
    <dgm:pt modelId="{17A70651-73D4-48EC-AF5B-F2BDF7C5C698}">
      <dgm:prSet phldrT="[Text]" custT="1"/>
      <dgm:spPr/>
      <dgm:t>
        <a:bodyPr/>
        <a:lstStyle/>
        <a:p>
          <a:r>
            <a:rPr lang="sk-SK" sz="1100" b="0" cap="none" spc="5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rPr>
            <a:t>Generálny manažér</a:t>
          </a:r>
        </a:p>
        <a:p>
          <a:r>
            <a:rPr lang="sk-SK" sz="1100" b="0" cap="none" spc="5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rPr>
            <a:t>Michaela Lehotská</a:t>
          </a:r>
        </a:p>
      </dgm:t>
    </dgm:pt>
    <dgm:pt modelId="{8EB691C3-B7C6-4246-BF7C-7936FA5B3E84}" type="parTrans" cxnId="{9005B48E-A423-4281-A99E-4F11D47828D7}">
      <dgm:prSet/>
      <dgm:spPr/>
      <dgm:t>
        <a:bodyPr/>
        <a:lstStyle/>
        <a:p>
          <a:endParaRPr lang="sk-SK" b="1" cap="none" spc="50">
            <a:ln w="0"/>
            <a:solidFill>
              <a:schemeClr val="bg2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E3D064BB-C046-437E-9D10-541A83AEF448}" type="sibTrans" cxnId="{9005B48E-A423-4281-A99E-4F11D47828D7}">
      <dgm:prSet/>
      <dgm:spPr/>
      <dgm:t>
        <a:bodyPr/>
        <a:lstStyle/>
        <a:p>
          <a:endParaRPr lang="sk-SK" b="1" cap="none" spc="50">
            <a:ln w="0"/>
            <a:solidFill>
              <a:schemeClr val="bg2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63C2F3C8-2567-4013-8A5B-575D42F1303A}">
      <dgm:prSet phldrT="[Text]" custT="1"/>
      <dgm:spPr/>
      <dgm:t>
        <a:bodyPr/>
        <a:lstStyle/>
        <a:p>
          <a:r>
            <a:rPr lang="sk-SK" sz="1000" b="0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rPr>
            <a:t>Výrobný manažér</a:t>
          </a:r>
        </a:p>
        <a:p>
          <a:r>
            <a:rPr lang="sk-SK" sz="1000" b="0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rPr>
            <a:t>Kristína </a:t>
          </a:r>
          <a:r>
            <a:rPr lang="sk-SK" sz="1000" b="0" cap="none" spc="50" dirty="0" err="1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rPr>
            <a:t>Kašubová</a:t>
          </a:r>
          <a:endParaRPr lang="sk-SK" sz="1000" b="0" cap="none" spc="50" dirty="0">
            <a:ln w="0"/>
            <a:effectLst>
              <a:innerShdw blurRad="63500" dist="50800" dir="13500000">
                <a:srgbClr val="000000">
                  <a:alpha val="50000"/>
                </a:srgbClr>
              </a:inn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F5644B-4CCA-41B6-AC78-019E0A9432A1}" type="parTrans" cxnId="{2322E0CB-05DA-45C6-84EF-5C5DBF2334B7}">
      <dgm:prSet custT="1"/>
      <dgm:spPr/>
      <dgm:t>
        <a:bodyPr/>
        <a:lstStyle/>
        <a:p>
          <a:endParaRPr lang="sk-SK" sz="1200" b="0" cap="none" spc="50">
            <a:ln w="0"/>
            <a:solidFill>
              <a:schemeClr val="tx1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28909A-1C41-4295-ACB3-BCEAB295DB54}" type="sibTrans" cxnId="{2322E0CB-05DA-45C6-84EF-5C5DBF2334B7}">
      <dgm:prSet/>
      <dgm:spPr/>
      <dgm:t>
        <a:bodyPr/>
        <a:lstStyle/>
        <a:p>
          <a:endParaRPr lang="sk-SK" b="1" cap="none" spc="50">
            <a:ln w="0"/>
            <a:solidFill>
              <a:schemeClr val="bg2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4736E89A-8081-4CD9-B8C2-639B8DDA2EDF}">
      <dgm:prSet phldrT="[Text]" custT="1"/>
      <dgm:spPr/>
      <dgm:t>
        <a:bodyPr/>
        <a:lstStyle/>
        <a:p>
          <a:r>
            <a:rPr lang="sk-SK" sz="1000" b="0" cap="none" spc="5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rPr>
            <a:t>Odbytový manažér</a:t>
          </a:r>
        </a:p>
        <a:p>
          <a:r>
            <a:rPr lang="sk-SK" sz="1000" b="0" cap="none" spc="5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rPr>
            <a:t>Viktória Hirschnerová</a:t>
          </a:r>
        </a:p>
      </dgm:t>
    </dgm:pt>
    <dgm:pt modelId="{5826410F-0558-4586-8B0F-0CD098E1F162}" type="parTrans" cxnId="{AA037625-3584-4857-A238-40CCD8A30C6F}">
      <dgm:prSet custT="1"/>
      <dgm:spPr/>
      <dgm:t>
        <a:bodyPr/>
        <a:lstStyle/>
        <a:p>
          <a:endParaRPr lang="sk-SK" sz="1200" b="0" cap="none" spc="50">
            <a:ln w="0"/>
            <a:solidFill>
              <a:schemeClr val="tx1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2AA0ED-ADD2-4B6F-A3CE-DF599927C53D}" type="sibTrans" cxnId="{AA037625-3584-4857-A238-40CCD8A30C6F}">
      <dgm:prSet/>
      <dgm:spPr/>
      <dgm:t>
        <a:bodyPr/>
        <a:lstStyle/>
        <a:p>
          <a:endParaRPr lang="sk-SK" b="1" cap="none" spc="50">
            <a:ln w="0"/>
            <a:solidFill>
              <a:schemeClr val="bg2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37940DFF-55A4-4F98-9E31-E3C308E04DE1}" type="asst">
      <dgm:prSet custT="1"/>
      <dgm:spPr/>
      <dgm:t>
        <a:bodyPr/>
        <a:lstStyle/>
        <a:p>
          <a:r>
            <a:rPr lang="sk-SK" sz="1000" b="0" cap="none" spc="5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rPr>
            <a:t>nápojár</a:t>
          </a:r>
        </a:p>
      </dgm:t>
    </dgm:pt>
    <dgm:pt modelId="{A476C9DF-B81E-4ADC-BD8D-544F15EB8D03}" type="parTrans" cxnId="{47DFDB98-2651-486F-9DE2-7F9A66EFC77D}">
      <dgm:prSet custT="1"/>
      <dgm:spPr/>
      <dgm:t>
        <a:bodyPr/>
        <a:lstStyle/>
        <a:p>
          <a:endParaRPr lang="sk-SK" sz="1200" b="0" cap="none" spc="50">
            <a:ln w="0"/>
            <a:solidFill>
              <a:schemeClr val="tx1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315471-0500-4243-8C7F-099255AEDB16}" type="sibTrans" cxnId="{47DFDB98-2651-486F-9DE2-7F9A66EFC77D}">
      <dgm:prSet/>
      <dgm:spPr/>
      <dgm:t>
        <a:bodyPr/>
        <a:lstStyle/>
        <a:p>
          <a:endParaRPr lang="sk-SK" b="1" cap="none" spc="50">
            <a:ln w="0"/>
            <a:solidFill>
              <a:schemeClr val="bg2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41D43FD3-FA89-434F-B198-D23309889419}">
      <dgm:prSet custT="1"/>
      <dgm:spPr/>
      <dgm:t>
        <a:bodyPr/>
        <a:lstStyle/>
        <a:p>
          <a:r>
            <a:rPr lang="sk-SK" sz="1000" b="0" cap="none" spc="5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rPr>
            <a:t>čašník</a:t>
          </a:r>
        </a:p>
      </dgm:t>
    </dgm:pt>
    <dgm:pt modelId="{7A26AED5-8D54-4A2D-8C6B-C79CF7018D2E}" type="parTrans" cxnId="{6B8D4C52-3ED2-41F5-9BBB-79EF7CC55A3D}">
      <dgm:prSet custT="1"/>
      <dgm:spPr/>
      <dgm:t>
        <a:bodyPr/>
        <a:lstStyle/>
        <a:p>
          <a:endParaRPr lang="sk-SK" sz="1200" b="0" cap="none" spc="50">
            <a:ln w="0"/>
            <a:solidFill>
              <a:schemeClr val="tx1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9A9B79-AA0C-41EE-9033-D865551C39C1}" type="sibTrans" cxnId="{6B8D4C52-3ED2-41F5-9BBB-79EF7CC55A3D}">
      <dgm:prSet/>
      <dgm:spPr/>
      <dgm:t>
        <a:bodyPr/>
        <a:lstStyle/>
        <a:p>
          <a:endParaRPr lang="sk-SK" b="1" cap="none" spc="50">
            <a:ln w="0"/>
            <a:solidFill>
              <a:schemeClr val="bg2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9DE8CD19-5D02-4FFC-A94A-C73F41378E86}">
      <dgm:prSet custT="1"/>
      <dgm:spPr/>
      <dgm:t>
        <a:bodyPr/>
        <a:lstStyle/>
        <a:p>
          <a:r>
            <a:rPr lang="sk-SK" sz="1000" b="0" cap="none" spc="5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rPr>
            <a:t>pomocny čašník</a:t>
          </a:r>
        </a:p>
      </dgm:t>
    </dgm:pt>
    <dgm:pt modelId="{7B3EC38E-4E38-48F2-9B0E-51685D516D14}" type="parTrans" cxnId="{76F55FBC-B796-42D4-A40B-4B3F1662D71C}">
      <dgm:prSet custT="1"/>
      <dgm:spPr/>
      <dgm:t>
        <a:bodyPr/>
        <a:lstStyle/>
        <a:p>
          <a:endParaRPr lang="sk-SK" sz="1200" b="0" cap="none" spc="50">
            <a:ln w="0"/>
            <a:solidFill>
              <a:schemeClr val="tx1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4D0303-607B-4EB3-9664-29D00D9B117F}" type="sibTrans" cxnId="{76F55FBC-B796-42D4-A40B-4B3F1662D71C}">
      <dgm:prSet/>
      <dgm:spPr/>
      <dgm:t>
        <a:bodyPr/>
        <a:lstStyle/>
        <a:p>
          <a:endParaRPr lang="sk-SK" b="1" cap="none" spc="50">
            <a:ln w="0"/>
            <a:solidFill>
              <a:schemeClr val="bg2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F3A187F4-858F-4EAA-ADC8-9B3EC2914A88}" type="asst">
      <dgm:prSet custT="1"/>
      <dgm:spPr/>
      <dgm:t>
        <a:bodyPr/>
        <a:lstStyle/>
        <a:p>
          <a:r>
            <a:rPr lang="sk-SK" sz="1000" b="0" cap="none" spc="5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rPr>
            <a:t>kuchár </a:t>
          </a:r>
        </a:p>
      </dgm:t>
    </dgm:pt>
    <dgm:pt modelId="{EF791F86-507D-4ECB-8633-453EA2C1F52D}" type="parTrans" cxnId="{176AFD55-66EA-4473-8ABA-AEFB2ED48D37}">
      <dgm:prSet custT="1"/>
      <dgm:spPr/>
      <dgm:t>
        <a:bodyPr/>
        <a:lstStyle/>
        <a:p>
          <a:endParaRPr lang="sk-SK" sz="1200" b="0" cap="none" spc="50">
            <a:ln w="0"/>
            <a:solidFill>
              <a:schemeClr val="tx1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91AA19-BA5C-4821-B28D-A99A9717DD5C}" type="sibTrans" cxnId="{176AFD55-66EA-4473-8ABA-AEFB2ED48D37}">
      <dgm:prSet/>
      <dgm:spPr/>
      <dgm:t>
        <a:bodyPr/>
        <a:lstStyle/>
        <a:p>
          <a:endParaRPr lang="sk-SK" b="1" cap="none" spc="50">
            <a:ln w="0"/>
            <a:solidFill>
              <a:schemeClr val="bg2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3BE057F0-6FAF-4A45-BF8B-C7BE49F05834}" type="asst">
      <dgm:prSet custT="1"/>
      <dgm:spPr/>
      <dgm:t>
        <a:bodyPr/>
        <a:lstStyle/>
        <a:p>
          <a:r>
            <a:rPr lang="sk-SK" sz="1000" b="0" cap="none" spc="5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rPr>
            <a:t>výdaj </a:t>
          </a:r>
        </a:p>
      </dgm:t>
    </dgm:pt>
    <dgm:pt modelId="{C0B6CD13-0A9A-41CE-AD8E-AEA5D2735D36}" type="parTrans" cxnId="{A4F50AC2-8A89-4B40-A8C4-75BEC3875E1F}">
      <dgm:prSet/>
      <dgm:spPr/>
      <dgm:t>
        <a:bodyPr/>
        <a:lstStyle/>
        <a:p>
          <a:endParaRPr lang="cs-CZ" b="0" cap="none" spc="50">
            <a:ln w="0"/>
            <a:solidFill>
              <a:schemeClr val="tx1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2115D4B9-E8CF-471E-86FC-AC861A4431CE}" type="sibTrans" cxnId="{A4F50AC2-8A89-4B40-A8C4-75BEC3875E1F}">
      <dgm:prSet/>
      <dgm:spPr/>
      <dgm:t>
        <a:bodyPr/>
        <a:lstStyle/>
        <a:p>
          <a:endParaRPr lang="cs-CZ" b="1" cap="none" spc="50">
            <a:ln w="0"/>
            <a:solidFill>
              <a:schemeClr val="bg2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DA914DD9-7FEB-4477-A880-8D7C190F7B50}" type="asst">
      <dgm:prSet custT="1"/>
      <dgm:spPr/>
      <dgm:t>
        <a:bodyPr/>
        <a:lstStyle/>
        <a:p>
          <a:r>
            <a:rPr lang="sk-SK" sz="1050" b="0" cap="none" spc="5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rPr>
            <a:t>pomocný kuchár </a:t>
          </a:r>
        </a:p>
      </dgm:t>
    </dgm:pt>
    <dgm:pt modelId="{9C20CC5D-EE7F-4565-8165-A9DDED0A8478}" type="parTrans" cxnId="{95566E15-EAC1-45C7-8214-3618A14F2477}">
      <dgm:prSet/>
      <dgm:spPr/>
      <dgm:t>
        <a:bodyPr/>
        <a:lstStyle/>
        <a:p>
          <a:endParaRPr lang="sk-SK" b="0" cap="none" spc="50">
            <a:ln w="0"/>
            <a:solidFill>
              <a:schemeClr val="tx1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DBFA4D0E-5976-4E35-A00D-D166EBDA54BF}" type="sibTrans" cxnId="{95566E15-EAC1-45C7-8214-3618A14F2477}">
      <dgm:prSet/>
      <dgm:spPr/>
      <dgm:t>
        <a:bodyPr/>
        <a:lstStyle/>
        <a:p>
          <a:endParaRPr lang="sk-SK" b="1" cap="none" spc="50">
            <a:ln w="0"/>
            <a:solidFill>
              <a:schemeClr val="bg2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569ACFE7-DFE9-46F1-B2D2-4D1280AB4170}" type="pres">
      <dgm:prSet presAssocID="{0E844305-A987-4677-AC4E-DDA3A81F598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3AFFE65-35C1-4F34-85EE-8229DB6931B2}" type="pres">
      <dgm:prSet presAssocID="{17A70651-73D4-48EC-AF5B-F2BDF7C5C698}" presName="hierRoot1" presStyleCnt="0"/>
      <dgm:spPr/>
    </dgm:pt>
    <dgm:pt modelId="{6C116EAF-6C1D-4C52-8052-B2B0FBC1B1E5}" type="pres">
      <dgm:prSet presAssocID="{17A70651-73D4-48EC-AF5B-F2BDF7C5C698}" presName="composite" presStyleCnt="0"/>
      <dgm:spPr/>
    </dgm:pt>
    <dgm:pt modelId="{91A89E4A-6D34-4C1A-A532-6B5E9BA16CB1}" type="pres">
      <dgm:prSet presAssocID="{17A70651-73D4-48EC-AF5B-F2BDF7C5C698}" presName="background" presStyleLbl="node0" presStyleIdx="0" presStyleCnt="1"/>
      <dgm:spPr/>
    </dgm:pt>
    <dgm:pt modelId="{C2692B98-73A6-4D79-8BBA-E28137148E66}" type="pres">
      <dgm:prSet presAssocID="{17A70651-73D4-48EC-AF5B-F2BDF7C5C698}" presName="text" presStyleLbl="fgAcc0" presStyleIdx="0" presStyleCnt="1">
        <dgm:presLayoutVars>
          <dgm:chPref val="3"/>
        </dgm:presLayoutVars>
      </dgm:prSet>
      <dgm:spPr/>
    </dgm:pt>
    <dgm:pt modelId="{232B5CCC-4BF9-4CA7-9028-DCF9CCDDF1A6}" type="pres">
      <dgm:prSet presAssocID="{17A70651-73D4-48EC-AF5B-F2BDF7C5C698}" presName="hierChild2" presStyleCnt="0"/>
      <dgm:spPr/>
    </dgm:pt>
    <dgm:pt modelId="{8C0E71F4-4EA5-4CEA-9D52-CBA583ADB077}" type="pres">
      <dgm:prSet presAssocID="{8EF5644B-4CCA-41B6-AC78-019E0A9432A1}" presName="Name10" presStyleLbl="parChTrans1D2" presStyleIdx="0" presStyleCnt="2"/>
      <dgm:spPr/>
    </dgm:pt>
    <dgm:pt modelId="{9B35A6FC-5D03-4401-AF12-906E277BA107}" type="pres">
      <dgm:prSet presAssocID="{63C2F3C8-2567-4013-8A5B-575D42F1303A}" presName="hierRoot2" presStyleCnt="0"/>
      <dgm:spPr/>
    </dgm:pt>
    <dgm:pt modelId="{F1FE877E-F152-46AA-8036-FF9D2DF5EB50}" type="pres">
      <dgm:prSet presAssocID="{63C2F3C8-2567-4013-8A5B-575D42F1303A}" presName="composite2" presStyleCnt="0"/>
      <dgm:spPr/>
    </dgm:pt>
    <dgm:pt modelId="{5EE04ECB-F586-4E79-A0B3-49C0AC3BE132}" type="pres">
      <dgm:prSet presAssocID="{63C2F3C8-2567-4013-8A5B-575D42F1303A}" presName="background2" presStyleLbl="node2" presStyleIdx="0" presStyleCnt="2"/>
      <dgm:spPr/>
    </dgm:pt>
    <dgm:pt modelId="{73E51084-B72B-428E-AD3B-A409C24C75BD}" type="pres">
      <dgm:prSet presAssocID="{63C2F3C8-2567-4013-8A5B-575D42F1303A}" presName="text2" presStyleLbl="fgAcc2" presStyleIdx="0" presStyleCnt="2">
        <dgm:presLayoutVars>
          <dgm:chPref val="3"/>
        </dgm:presLayoutVars>
      </dgm:prSet>
      <dgm:spPr/>
    </dgm:pt>
    <dgm:pt modelId="{B8B8FB54-F176-44AF-847E-9D238265348F}" type="pres">
      <dgm:prSet presAssocID="{63C2F3C8-2567-4013-8A5B-575D42F1303A}" presName="hierChild3" presStyleCnt="0"/>
      <dgm:spPr/>
    </dgm:pt>
    <dgm:pt modelId="{00B42E10-08B8-4BDD-A1A8-C006DD9AFB1E}" type="pres">
      <dgm:prSet presAssocID="{EF791F86-507D-4ECB-8633-453EA2C1F52D}" presName="Name17" presStyleLbl="parChTrans1D3" presStyleIdx="0" presStyleCnt="6"/>
      <dgm:spPr/>
    </dgm:pt>
    <dgm:pt modelId="{13767FD1-32EC-497E-8BFE-A21375CE5C2B}" type="pres">
      <dgm:prSet presAssocID="{F3A187F4-858F-4EAA-ADC8-9B3EC2914A88}" presName="hierRoot3" presStyleCnt="0"/>
      <dgm:spPr/>
    </dgm:pt>
    <dgm:pt modelId="{5C28E58E-AB25-46F8-BA8D-09C98EC091F0}" type="pres">
      <dgm:prSet presAssocID="{F3A187F4-858F-4EAA-ADC8-9B3EC2914A88}" presName="composite3" presStyleCnt="0"/>
      <dgm:spPr/>
    </dgm:pt>
    <dgm:pt modelId="{779C21C4-1DBE-402E-9B34-7EBF9672DA89}" type="pres">
      <dgm:prSet presAssocID="{F3A187F4-858F-4EAA-ADC8-9B3EC2914A88}" presName="background3" presStyleLbl="asst2" presStyleIdx="0" presStyleCnt="4"/>
      <dgm:spPr/>
    </dgm:pt>
    <dgm:pt modelId="{20372FFD-61C2-46D4-AD0A-982A8C1E03AB}" type="pres">
      <dgm:prSet presAssocID="{F3A187F4-858F-4EAA-ADC8-9B3EC2914A88}" presName="text3" presStyleLbl="fgAcc3" presStyleIdx="0" presStyleCnt="6">
        <dgm:presLayoutVars>
          <dgm:chPref val="3"/>
        </dgm:presLayoutVars>
      </dgm:prSet>
      <dgm:spPr/>
    </dgm:pt>
    <dgm:pt modelId="{CAC05D1D-3FB8-4305-8ACE-AC373E744BD0}" type="pres">
      <dgm:prSet presAssocID="{F3A187F4-858F-4EAA-ADC8-9B3EC2914A88}" presName="hierChild4" presStyleCnt="0"/>
      <dgm:spPr/>
    </dgm:pt>
    <dgm:pt modelId="{74E90DA4-910E-4120-853A-209C69520857}" type="pres">
      <dgm:prSet presAssocID="{9C20CC5D-EE7F-4565-8165-A9DDED0A8478}" presName="Name17" presStyleLbl="parChTrans1D3" presStyleIdx="1" presStyleCnt="6"/>
      <dgm:spPr/>
    </dgm:pt>
    <dgm:pt modelId="{D2A3D451-0599-4244-A863-68FB5F30F649}" type="pres">
      <dgm:prSet presAssocID="{DA914DD9-7FEB-4477-A880-8D7C190F7B50}" presName="hierRoot3" presStyleCnt="0"/>
      <dgm:spPr/>
    </dgm:pt>
    <dgm:pt modelId="{E4F7D680-D985-48C8-B518-3065E6AF9C04}" type="pres">
      <dgm:prSet presAssocID="{DA914DD9-7FEB-4477-A880-8D7C190F7B50}" presName="composite3" presStyleCnt="0"/>
      <dgm:spPr/>
    </dgm:pt>
    <dgm:pt modelId="{4698A6F2-8250-45A1-87E6-A0079E7AABF5}" type="pres">
      <dgm:prSet presAssocID="{DA914DD9-7FEB-4477-A880-8D7C190F7B50}" presName="background3" presStyleLbl="asst2" presStyleIdx="1" presStyleCnt="4"/>
      <dgm:spPr/>
    </dgm:pt>
    <dgm:pt modelId="{DACC11CC-60A4-4D58-8CD3-8B7B221A25DD}" type="pres">
      <dgm:prSet presAssocID="{DA914DD9-7FEB-4477-A880-8D7C190F7B50}" presName="text3" presStyleLbl="fgAcc3" presStyleIdx="1" presStyleCnt="6">
        <dgm:presLayoutVars>
          <dgm:chPref val="3"/>
        </dgm:presLayoutVars>
      </dgm:prSet>
      <dgm:spPr/>
    </dgm:pt>
    <dgm:pt modelId="{34A36C12-720C-46D7-AC9E-1B5388A8CA64}" type="pres">
      <dgm:prSet presAssocID="{DA914DD9-7FEB-4477-A880-8D7C190F7B50}" presName="hierChild4" presStyleCnt="0"/>
      <dgm:spPr/>
    </dgm:pt>
    <dgm:pt modelId="{B80B8F72-BD32-4D04-9E90-3ACD31CE6D93}" type="pres">
      <dgm:prSet presAssocID="{C0B6CD13-0A9A-41CE-AD8E-AEA5D2735D36}" presName="Name17" presStyleLbl="parChTrans1D3" presStyleIdx="2" presStyleCnt="6"/>
      <dgm:spPr/>
    </dgm:pt>
    <dgm:pt modelId="{EE9AB866-09F8-4942-9983-5E584D763A7D}" type="pres">
      <dgm:prSet presAssocID="{3BE057F0-6FAF-4A45-BF8B-C7BE49F05834}" presName="hierRoot3" presStyleCnt="0"/>
      <dgm:spPr/>
    </dgm:pt>
    <dgm:pt modelId="{40520CB0-2B87-45F4-864A-8F3D6083DCF0}" type="pres">
      <dgm:prSet presAssocID="{3BE057F0-6FAF-4A45-BF8B-C7BE49F05834}" presName="composite3" presStyleCnt="0"/>
      <dgm:spPr/>
    </dgm:pt>
    <dgm:pt modelId="{7E1001B3-D5B8-4E48-A9EF-0EC6FE91C344}" type="pres">
      <dgm:prSet presAssocID="{3BE057F0-6FAF-4A45-BF8B-C7BE49F05834}" presName="background3" presStyleLbl="asst2" presStyleIdx="2" presStyleCnt="4"/>
      <dgm:spPr/>
    </dgm:pt>
    <dgm:pt modelId="{650F49A7-B4D5-401C-9810-938A591C842B}" type="pres">
      <dgm:prSet presAssocID="{3BE057F0-6FAF-4A45-BF8B-C7BE49F05834}" presName="text3" presStyleLbl="fgAcc3" presStyleIdx="2" presStyleCnt="6">
        <dgm:presLayoutVars>
          <dgm:chPref val="3"/>
        </dgm:presLayoutVars>
      </dgm:prSet>
      <dgm:spPr/>
    </dgm:pt>
    <dgm:pt modelId="{BA11FCCD-BD31-4C08-A962-93DB07829A09}" type="pres">
      <dgm:prSet presAssocID="{3BE057F0-6FAF-4A45-BF8B-C7BE49F05834}" presName="hierChild4" presStyleCnt="0"/>
      <dgm:spPr/>
    </dgm:pt>
    <dgm:pt modelId="{E33DDFBC-7549-4C1F-A9AA-573BE07D4FCE}" type="pres">
      <dgm:prSet presAssocID="{5826410F-0558-4586-8B0F-0CD098E1F162}" presName="Name10" presStyleLbl="parChTrans1D2" presStyleIdx="1" presStyleCnt="2"/>
      <dgm:spPr/>
    </dgm:pt>
    <dgm:pt modelId="{D80E9008-7693-4D61-9AF1-CD4BA0175A1C}" type="pres">
      <dgm:prSet presAssocID="{4736E89A-8081-4CD9-B8C2-639B8DDA2EDF}" presName="hierRoot2" presStyleCnt="0"/>
      <dgm:spPr/>
    </dgm:pt>
    <dgm:pt modelId="{3CFF63A0-030A-47A4-99A3-7B2AEB1FD943}" type="pres">
      <dgm:prSet presAssocID="{4736E89A-8081-4CD9-B8C2-639B8DDA2EDF}" presName="composite2" presStyleCnt="0"/>
      <dgm:spPr/>
    </dgm:pt>
    <dgm:pt modelId="{8B5FC914-0884-4641-9857-41FA3D5E6083}" type="pres">
      <dgm:prSet presAssocID="{4736E89A-8081-4CD9-B8C2-639B8DDA2EDF}" presName="background2" presStyleLbl="node2" presStyleIdx="1" presStyleCnt="2"/>
      <dgm:spPr/>
    </dgm:pt>
    <dgm:pt modelId="{F4F20BBF-5BB7-45C8-83EE-0D1E2871937E}" type="pres">
      <dgm:prSet presAssocID="{4736E89A-8081-4CD9-B8C2-639B8DDA2EDF}" presName="text2" presStyleLbl="fgAcc2" presStyleIdx="1" presStyleCnt="2">
        <dgm:presLayoutVars>
          <dgm:chPref val="3"/>
        </dgm:presLayoutVars>
      </dgm:prSet>
      <dgm:spPr/>
    </dgm:pt>
    <dgm:pt modelId="{0A9546AD-A590-410A-A19F-0B076320AB03}" type="pres">
      <dgm:prSet presAssocID="{4736E89A-8081-4CD9-B8C2-639B8DDA2EDF}" presName="hierChild3" presStyleCnt="0"/>
      <dgm:spPr/>
    </dgm:pt>
    <dgm:pt modelId="{830BF410-1BD1-4EFB-854F-FE03F420D060}" type="pres">
      <dgm:prSet presAssocID="{A476C9DF-B81E-4ADC-BD8D-544F15EB8D03}" presName="Name17" presStyleLbl="parChTrans1D3" presStyleIdx="3" presStyleCnt="6"/>
      <dgm:spPr/>
    </dgm:pt>
    <dgm:pt modelId="{6AA0635F-83F1-46AA-B880-B4E7EECA4F51}" type="pres">
      <dgm:prSet presAssocID="{37940DFF-55A4-4F98-9E31-E3C308E04DE1}" presName="hierRoot3" presStyleCnt="0"/>
      <dgm:spPr/>
    </dgm:pt>
    <dgm:pt modelId="{1046D3C6-6945-40B0-9B4B-BF472334D3B4}" type="pres">
      <dgm:prSet presAssocID="{37940DFF-55A4-4F98-9E31-E3C308E04DE1}" presName="composite3" presStyleCnt="0"/>
      <dgm:spPr/>
    </dgm:pt>
    <dgm:pt modelId="{307862A7-4402-417F-B0CF-9AE55504719E}" type="pres">
      <dgm:prSet presAssocID="{37940DFF-55A4-4F98-9E31-E3C308E04DE1}" presName="background3" presStyleLbl="asst2" presStyleIdx="3" presStyleCnt="4"/>
      <dgm:spPr/>
    </dgm:pt>
    <dgm:pt modelId="{6DFAF12E-5A86-4834-A9D4-B3C4A320EA37}" type="pres">
      <dgm:prSet presAssocID="{37940DFF-55A4-4F98-9E31-E3C308E04DE1}" presName="text3" presStyleLbl="fgAcc3" presStyleIdx="3" presStyleCnt="6">
        <dgm:presLayoutVars>
          <dgm:chPref val="3"/>
        </dgm:presLayoutVars>
      </dgm:prSet>
      <dgm:spPr/>
    </dgm:pt>
    <dgm:pt modelId="{D6C1FE8F-5CF5-47AA-A404-7F37B6288713}" type="pres">
      <dgm:prSet presAssocID="{37940DFF-55A4-4F98-9E31-E3C308E04DE1}" presName="hierChild4" presStyleCnt="0"/>
      <dgm:spPr/>
    </dgm:pt>
    <dgm:pt modelId="{945373D4-8C9C-44EE-81EE-61097B11A1AD}" type="pres">
      <dgm:prSet presAssocID="{7A26AED5-8D54-4A2D-8C6B-C79CF7018D2E}" presName="Name17" presStyleLbl="parChTrans1D3" presStyleIdx="4" presStyleCnt="6"/>
      <dgm:spPr/>
    </dgm:pt>
    <dgm:pt modelId="{DAD191AF-1B82-46AF-AD71-9281697883A9}" type="pres">
      <dgm:prSet presAssocID="{41D43FD3-FA89-434F-B198-D23309889419}" presName="hierRoot3" presStyleCnt="0"/>
      <dgm:spPr/>
    </dgm:pt>
    <dgm:pt modelId="{E88D7902-D904-4E6A-9575-F3648B176CAB}" type="pres">
      <dgm:prSet presAssocID="{41D43FD3-FA89-434F-B198-D23309889419}" presName="composite3" presStyleCnt="0"/>
      <dgm:spPr/>
    </dgm:pt>
    <dgm:pt modelId="{AC398BA7-8378-442B-A323-E0BFF8277230}" type="pres">
      <dgm:prSet presAssocID="{41D43FD3-FA89-434F-B198-D23309889419}" presName="background3" presStyleLbl="node3" presStyleIdx="0" presStyleCnt="2"/>
      <dgm:spPr/>
    </dgm:pt>
    <dgm:pt modelId="{14BD0FF0-E688-48D5-B7C3-D43943461623}" type="pres">
      <dgm:prSet presAssocID="{41D43FD3-FA89-434F-B198-D23309889419}" presName="text3" presStyleLbl="fgAcc3" presStyleIdx="4" presStyleCnt="6">
        <dgm:presLayoutVars>
          <dgm:chPref val="3"/>
        </dgm:presLayoutVars>
      </dgm:prSet>
      <dgm:spPr/>
    </dgm:pt>
    <dgm:pt modelId="{D5305B9E-2FDA-4657-B89B-FA7D62321B95}" type="pres">
      <dgm:prSet presAssocID="{41D43FD3-FA89-434F-B198-D23309889419}" presName="hierChild4" presStyleCnt="0"/>
      <dgm:spPr/>
    </dgm:pt>
    <dgm:pt modelId="{2CF9D6C3-2EA6-441B-B774-52F182221443}" type="pres">
      <dgm:prSet presAssocID="{7B3EC38E-4E38-48F2-9B0E-51685D516D14}" presName="Name17" presStyleLbl="parChTrans1D3" presStyleIdx="5" presStyleCnt="6"/>
      <dgm:spPr/>
    </dgm:pt>
    <dgm:pt modelId="{3F027658-C19F-4B43-B71B-AF81E18EF9F6}" type="pres">
      <dgm:prSet presAssocID="{9DE8CD19-5D02-4FFC-A94A-C73F41378E86}" presName="hierRoot3" presStyleCnt="0"/>
      <dgm:spPr/>
    </dgm:pt>
    <dgm:pt modelId="{F44E9C33-E14A-44F7-AE0F-45A3F04AF5C3}" type="pres">
      <dgm:prSet presAssocID="{9DE8CD19-5D02-4FFC-A94A-C73F41378E86}" presName="composite3" presStyleCnt="0"/>
      <dgm:spPr/>
    </dgm:pt>
    <dgm:pt modelId="{20D83A8A-E88F-44D9-B6A9-B2A3E27136C3}" type="pres">
      <dgm:prSet presAssocID="{9DE8CD19-5D02-4FFC-A94A-C73F41378E86}" presName="background3" presStyleLbl="node3" presStyleIdx="1" presStyleCnt="2"/>
      <dgm:spPr/>
    </dgm:pt>
    <dgm:pt modelId="{0C99EC7D-F643-4583-AB71-F7F3CC2B04F6}" type="pres">
      <dgm:prSet presAssocID="{9DE8CD19-5D02-4FFC-A94A-C73F41378E86}" presName="text3" presStyleLbl="fgAcc3" presStyleIdx="5" presStyleCnt="6">
        <dgm:presLayoutVars>
          <dgm:chPref val="3"/>
        </dgm:presLayoutVars>
      </dgm:prSet>
      <dgm:spPr/>
    </dgm:pt>
    <dgm:pt modelId="{68876F94-07F1-4632-B7C3-64205DB0F542}" type="pres">
      <dgm:prSet presAssocID="{9DE8CD19-5D02-4FFC-A94A-C73F41378E86}" presName="hierChild4" presStyleCnt="0"/>
      <dgm:spPr/>
    </dgm:pt>
  </dgm:ptLst>
  <dgm:cxnLst>
    <dgm:cxn modelId="{8E972902-260D-4FED-9CFB-10739C62E1FA}" type="presOf" srcId="{DA914DD9-7FEB-4477-A880-8D7C190F7B50}" destId="{DACC11CC-60A4-4D58-8CD3-8B7B221A25DD}" srcOrd="0" destOrd="0" presId="urn:microsoft.com/office/officeart/2005/8/layout/hierarchy1"/>
    <dgm:cxn modelId="{1C4C9E02-5BE6-4436-8857-4AC22D99CB12}" type="presOf" srcId="{3BE057F0-6FAF-4A45-BF8B-C7BE49F05834}" destId="{650F49A7-B4D5-401C-9810-938A591C842B}" srcOrd="0" destOrd="0" presId="urn:microsoft.com/office/officeart/2005/8/layout/hierarchy1"/>
    <dgm:cxn modelId="{95566E15-EAC1-45C7-8214-3618A14F2477}" srcId="{63C2F3C8-2567-4013-8A5B-575D42F1303A}" destId="{DA914DD9-7FEB-4477-A880-8D7C190F7B50}" srcOrd="1" destOrd="0" parTransId="{9C20CC5D-EE7F-4565-8165-A9DDED0A8478}" sibTransId="{DBFA4D0E-5976-4E35-A00D-D166EBDA54BF}"/>
    <dgm:cxn modelId="{5EAEA41C-BA15-4E87-87BD-5B0001B0DEE8}" type="presOf" srcId="{63C2F3C8-2567-4013-8A5B-575D42F1303A}" destId="{73E51084-B72B-428E-AD3B-A409C24C75BD}" srcOrd="0" destOrd="0" presId="urn:microsoft.com/office/officeart/2005/8/layout/hierarchy1"/>
    <dgm:cxn modelId="{AA037625-3584-4857-A238-40CCD8A30C6F}" srcId="{17A70651-73D4-48EC-AF5B-F2BDF7C5C698}" destId="{4736E89A-8081-4CD9-B8C2-639B8DDA2EDF}" srcOrd="1" destOrd="0" parTransId="{5826410F-0558-4586-8B0F-0CD098E1F162}" sibTransId="{552AA0ED-ADD2-4B6F-A3CE-DF599927C53D}"/>
    <dgm:cxn modelId="{DB5C4A31-F42D-4740-9139-679EB6E2A762}" type="presOf" srcId="{37940DFF-55A4-4F98-9E31-E3C308E04DE1}" destId="{6DFAF12E-5A86-4834-A9D4-B3C4A320EA37}" srcOrd="0" destOrd="0" presId="urn:microsoft.com/office/officeart/2005/8/layout/hierarchy1"/>
    <dgm:cxn modelId="{8B689237-8F20-424E-82C8-8993469B7F96}" type="presOf" srcId="{4736E89A-8081-4CD9-B8C2-639B8DDA2EDF}" destId="{F4F20BBF-5BB7-45C8-83EE-0D1E2871937E}" srcOrd="0" destOrd="0" presId="urn:microsoft.com/office/officeart/2005/8/layout/hierarchy1"/>
    <dgm:cxn modelId="{C3803C48-285E-4A5F-8C6E-4AEA5A380019}" type="presOf" srcId="{F3A187F4-858F-4EAA-ADC8-9B3EC2914A88}" destId="{20372FFD-61C2-46D4-AD0A-982A8C1E03AB}" srcOrd="0" destOrd="0" presId="urn:microsoft.com/office/officeart/2005/8/layout/hierarchy1"/>
    <dgm:cxn modelId="{AB5E8A4C-98C7-4398-920A-B85F774EBD1C}" type="presOf" srcId="{A476C9DF-B81E-4ADC-BD8D-544F15EB8D03}" destId="{830BF410-1BD1-4EFB-854F-FE03F420D060}" srcOrd="0" destOrd="0" presId="urn:microsoft.com/office/officeart/2005/8/layout/hierarchy1"/>
    <dgm:cxn modelId="{6B8D4C52-3ED2-41F5-9BBB-79EF7CC55A3D}" srcId="{4736E89A-8081-4CD9-B8C2-639B8DDA2EDF}" destId="{41D43FD3-FA89-434F-B198-D23309889419}" srcOrd="1" destOrd="0" parTransId="{7A26AED5-8D54-4A2D-8C6B-C79CF7018D2E}" sibTransId="{6D9A9B79-AA0C-41EE-9033-D865551C39C1}"/>
    <dgm:cxn modelId="{CB9CF074-DA01-4BEB-973F-D3087D9D0EB9}" type="presOf" srcId="{7B3EC38E-4E38-48F2-9B0E-51685D516D14}" destId="{2CF9D6C3-2EA6-441B-B774-52F182221443}" srcOrd="0" destOrd="0" presId="urn:microsoft.com/office/officeart/2005/8/layout/hierarchy1"/>
    <dgm:cxn modelId="{176AFD55-66EA-4473-8ABA-AEFB2ED48D37}" srcId="{63C2F3C8-2567-4013-8A5B-575D42F1303A}" destId="{F3A187F4-858F-4EAA-ADC8-9B3EC2914A88}" srcOrd="0" destOrd="0" parTransId="{EF791F86-507D-4ECB-8633-453EA2C1F52D}" sibTransId="{7F91AA19-BA5C-4821-B28D-A99A9717DD5C}"/>
    <dgm:cxn modelId="{11A79978-161D-42E3-B34B-D9D7988A83AB}" type="presOf" srcId="{8EF5644B-4CCA-41B6-AC78-019E0A9432A1}" destId="{8C0E71F4-4EA5-4CEA-9D52-CBA583ADB077}" srcOrd="0" destOrd="0" presId="urn:microsoft.com/office/officeart/2005/8/layout/hierarchy1"/>
    <dgm:cxn modelId="{09B7A77D-E236-4599-A901-7E5347E73E44}" type="presOf" srcId="{9C20CC5D-EE7F-4565-8165-A9DDED0A8478}" destId="{74E90DA4-910E-4120-853A-209C69520857}" srcOrd="0" destOrd="0" presId="urn:microsoft.com/office/officeart/2005/8/layout/hierarchy1"/>
    <dgm:cxn modelId="{C188207F-E7C4-4CA2-AD70-9ECD2A72B74B}" type="presOf" srcId="{17A70651-73D4-48EC-AF5B-F2BDF7C5C698}" destId="{C2692B98-73A6-4D79-8BBA-E28137148E66}" srcOrd="0" destOrd="0" presId="urn:microsoft.com/office/officeart/2005/8/layout/hierarchy1"/>
    <dgm:cxn modelId="{19825A81-E064-4BA4-959A-335BA423DE97}" type="presOf" srcId="{C0B6CD13-0A9A-41CE-AD8E-AEA5D2735D36}" destId="{B80B8F72-BD32-4D04-9E90-3ACD31CE6D93}" srcOrd="0" destOrd="0" presId="urn:microsoft.com/office/officeart/2005/8/layout/hierarchy1"/>
    <dgm:cxn modelId="{9005B48E-A423-4281-A99E-4F11D47828D7}" srcId="{0E844305-A987-4677-AC4E-DDA3A81F5989}" destId="{17A70651-73D4-48EC-AF5B-F2BDF7C5C698}" srcOrd="0" destOrd="0" parTransId="{8EB691C3-B7C6-4246-BF7C-7936FA5B3E84}" sibTransId="{E3D064BB-C046-437E-9D10-541A83AEF448}"/>
    <dgm:cxn modelId="{47DFDB98-2651-486F-9DE2-7F9A66EFC77D}" srcId="{4736E89A-8081-4CD9-B8C2-639B8DDA2EDF}" destId="{37940DFF-55A4-4F98-9E31-E3C308E04DE1}" srcOrd="0" destOrd="0" parTransId="{A476C9DF-B81E-4ADC-BD8D-544F15EB8D03}" sibTransId="{75315471-0500-4243-8C7F-099255AEDB16}"/>
    <dgm:cxn modelId="{D0A25A9B-CAE8-4107-BC9A-FB3F64A4AE1F}" type="presOf" srcId="{9DE8CD19-5D02-4FFC-A94A-C73F41378E86}" destId="{0C99EC7D-F643-4583-AB71-F7F3CC2B04F6}" srcOrd="0" destOrd="0" presId="urn:microsoft.com/office/officeart/2005/8/layout/hierarchy1"/>
    <dgm:cxn modelId="{220968B2-B8CB-4D3F-9A53-04486A1AA296}" type="presOf" srcId="{41D43FD3-FA89-434F-B198-D23309889419}" destId="{14BD0FF0-E688-48D5-B7C3-D43943461623}" srcOrd="0" destOrd="0" presId="urn:microsoft.com/office/officeart/2005/8/layout/hierarchy1"/>
    <dgm:cxn modelId="{8C114CB3-84F6-4915-A456-C1BD678E91CA}" type="presOf" srcId="{EF791F86-507D-4ECB-8633-453EA2C1F52D}" destId="{00B42E10-08B8-4BDD-A1A8-C006DD9AFB1E}" srcOrd="0" destOrd="0" presId="urn:microsoft.com/office/officeart/2005/8/layout/hierarchy1"/>
    <dgm:cxn modelId="{76F55FBC-B796-42D4-A40B-4B3F1662D71C}" srcId="{4736E89A-8081-4CD9-B8C2-639B8DDA2EDF}" destId="{9DE8CD19-5D02-4FFC-A94A-C73F41378E86}" srcOrd="2" destOrd="0" parTransId="{7B3EC38E-4E38-48F2-9B0E-51685D516D14}" sibTransId="{AF4D0303-607B-4EB3-9664-29D00D9B117F}"/>
    <dgm:cxn modelId="{A4F50AC2-8A89-4B40-A8C4-75BEC3875E1F}" srcId="{63C2F3C8-2567-4013-8A5B-575D42F1303A}" destId="{3BE057F0-6FAF-4A45-BF8B-C7BE49F05834}" srcOrd="2" destOrd="0" parTransId="{C0B6CD13-0A9A-41CE-AD8E-AEA5D2735D36}" sibTransId="{2115D4B9-E8CF-471E-86FC-AC861A4431CE}"/>
    <dgm:cxn modelId="{A26BF0C3-C28C-4C1B-95E2-E2BA475E0528}" type="presOf" srcId="{5826410F-0558-4586-8B0F-0CD098E1F162}" destId="{E33DDFBC-7549-4C1F-A9AA-573BE07D4FCE}" srcOrd="0" destOrd="0" presId="urn:microsoft.com/office/officeart/2005/8/layout/hierarchy1"/>
    <dgm:cxn modelId="{2322E0CB-05DA-45C6-84EF-5C5DBF2334B7}" srcId="{17A70651-73D4-48EC-AF5B-F2BDF7C5C698}" destId="{63C2F3C8-2567-4013-8A5B-575D42F1303A}" srcOrd="0" destOrd="0" parTransId="{8EF5644B-4CCA-41B6-AC78-019E0A9432A1}" sibTransId="{0528909A-1C41-4295-ACB3-BCEAB295DB54}"/>
    <dgm:cxn modelId="{0A546AD3-9CCF-433E-B8C3-B2BCA3B04F08}" type="presOf" srcId="{0E844305-A987-4677-AC4E-DDA3A81F5989}" destId="{569ACFE7-DFE9-46F1-B2D2-4D1280AB4170}" srcOrd="0" destOrd="0" presId="urn:microsoft.com/office/officeart/2005/8/layout/hierarchy1"/>
    <dgm:cxn modelId="{6CF2C7E5-14E3-42CD-A606-935DEE01D1F6}" type="presOf" srcId="{7A26AED5-8D54-4A2D-8C6B-C79CF7018D2E}" destId="{945373D4-8C9C-44EE-81EE-61097B11A1AD}" srcOrd="0" destOrd="0" presId="urn:microsoft.com/office/officeart/2005/8/layout/hierarchy1"/>
    <dgm:cxn modelId="{54F528B6-64CF-4655-85DE-0138E4F2C860}" type="presParOf" srcId="{569ACFE7-DFE9-46F1-B2D2-4D1280AB4170}" destId="{E3AFFE65-35C1-4F34-85EE-8229DB6931B2}" srcOrd="0" destOrd="0" presId="urn:microsoft.com/office/officeart/2005/8/layout/hierarchy1"/>
    <dgm:cxn modelId="{560EB094-7735-434E-A4AE-E56DFE1AAD99}" type="presParOf" srcId="{E3AFFE65-35C1-4F34-85EE-8229DB6931B2}" destId="{6C116EAF-6C1D-4C52-8052-B2B0FBC1B1E5}" srcOrd="0" destOrd="0" presId="urn:microsoft.com/office/officeart/2005/8/layout/hierarchy1"/>
    <dgm:cxn modelId="{285F9AEA-6A70-4BE9-BC0E-174B4CE4A835}" type="presParOf" srcId="{6C116EAF-6C1D-4C52-8052-B2B0FBC1B1E5}" destId="{91A89E4A-6D34-4C1A-A532-6B5E9BA16CB1}" srcOrd="0" destOrd="0" presId="urn:microsoft.com/office/officeart/2005/8/layout/hierarchy1"/>
    <dgm:cxn modelId="{9823947F-69EE-4FC6-A6A4-AE9C246461D4}" type="presParOf" srcId="{6C116EAF-6C1D-4C52-8052-B2B0FBC1B1E5}" destId="{C2692B98-73A6-4D79-8BBA-E28137148E66}" srcOrd="1" destOrd="0" presId="urn:microsoft.com/office/officeart/2005/8/layout/hierarchy1"/>
    <dgm:cxn modelId="{B06DAB31-C0D9-400F-AF78-91C2B7071BC0}" type="presParOf" srcId="{E3AFFE65-35C1-4F34-85EE-8229DB6931B2}" destId="{232B5CCC-4BF9-4CA7-9028-DCF9CCDDF1A6}" srcOrd="1" destOrd="0" presId="urn:microsoft.com/office/officeart/2005/8/layout/hierarchy1"/>
    <dgm:cxn modelId="{2B32982D-B88A-4385-AA1F-3ABB4B9ACFE7}" type="presParOf" srcId="{232B5CCC-4BF9-4CA7-9028-DCF9CCDDF1A6}" destId="{8C0E71F4-4EA5-4CEA-9D52-CBA583ADB077}" srcOrd="0" destOrd="0" presId="urn:microsoft.com/office/officeart/2005/8/layout/hierarchy1"/>
    <dgm:cxn modelId="{FB8931C6-4BB3-428A-805B-7A03B745B19E}" type="presParOf" srcId="{232B5CCC-4BF9-4CA7-9028-DCF9CCDDF1A6}" destId="{9B35A6FC-5D03-4401-AF12-906E277BA107}" srcOrd="1" destOrd="0" presId="urn:microsoft.com/office/officeart/2005/8/layout/hierarchy1"/>
    <dgm:cxn modelId="{55F5C721-36E8-47F5-BCF2-F7D18464F107}" type="presParOf" srcId="{9B35A6FC-5D03-4401-AF12-906E277BA107}" destId="{F1FE877E-F152-46AA-8036-FF9D2DF5EB50}" srcOrd="0" destOrd="0" presId="urn:microsoft.com/office/officeart/2005/8/layout/hierarchy1"/>
    <dgm:cxn modelId="{B13241EF-E850-4CB7-AB67-A223B2770822}" type="presParOf" srcId="{F1FE877E-F152-46AA-8036-FF9D2DF5EB50}" destId="{5EE04ECB-F586-4E79-A0B3-49C0AC3BE132}" srcOrd="0" destOrd="0" presId="urn:microsoft.com/office/officeart/2005/8/layout/hierarchy1"/>
    <dgm:cxn modelId="{2F9A87C3-DF0D-4B16-BD6E-60449F0161D9}" type="presParOf" srcId="{F1FE877E-F152-46AA-8036-FF9D2DF5EB50}" destId="{73E51084-B72B-428E-AD3B-A409C24C75BD}" srcOrd="1" destOrd="0" presId="urn:microsoft.com/office/officeart/2005/8/layout/hierarchy1"/>
    <dgm:cxn modelId="{966B1381-674C-4F0A-A153-5B8758FBF31B}" type="presParOf" srcId="{9B35A6FC-5D03-4401-AF12-906E277BA107}" destId="{B8B8FB54-F176-44AF-847E-9D238265348F}" srcOrd="1" destOrd="0" presId="urn:microsoft.com/office/officeart/2005/8/layout/hierarchy1"/>
    <dgm:cxn modelId="{082F2242-E6AA-47A0-8E7D-908A2E5A108A}" type="presParOf" srcId="{B8B8FB54-F176-44AF-847E-9D238265348F}" destId="{00B42E10-08B8-4BDD-A1A8-C006DD9AFB1E}" srcOrd="0" destOrd="0" presId="urn:microsoft.com/office/officeart/2005/8/layout/hierarchy1"/>
    <dgm:cxn modelId="{B003031E-6AAE-4466-9D77-16B299EA0CC1}" type="presParOf" srcId="{B8B8FB54-F176-44AF-847E-9D238265348F}" destId="{13767FD1-32EC-497E-8BFE-A21375CE5C2B}" srcOrd="1" destOrd="0" presId="urn:microsoft.com/office/officeart/2005/8/layout/hierarchy1"/>
    <dgm:cxn modelId="{587D89B2-206A-4C9C-9271-DB8198C8770D}" type="presParOf" srcId="{13767FD1-32EC-497E-8BFE-A21375CE5C2B}" destId="{5C28E58E-AB25-46F8-BA8D-09C98EC091F0}" srcOrd="0" destOrd="0" presId="urn:microsoft.com/office/officeart/2005/8/layout/hierarchy1"/>
    <dgm:cxn modelId="{3A0BB57B-C52C-488F-AB1D-7DACC406A5BB}" type="presParOf" srcId="{5C28E58E-AB25-46F8-BA8D-09C98EC091F0}" destId="{779C21C4-1DBE-402E-9B34-7EBF9672DA89}" srcOrd="0" destOrd="0" presId="urn:microsoft.com/office/officeart/2005/8/layout/hierarchy1"/>
    <dgm:cxn modelId="{893767D9-B14A-4FB9-9DB4-D2A7C87D7E2D}" type="presParOf" srcId="{5C28E58E-AB25-46F8-BA8D-09C98EC091F0}" destId="{20372FFD-61C2-46D4-AD0A-982A8C1E03AB}" srcOrd="1" destOrd="0" presId="urn:microsoft.com/office/officeart/2005/8/layout/hierarchy1"/>
    <dgm:cxn modelId="{0A5F69D3-22EE-4B0B-A576-631A5DCB5B15}" type="presParOf" srcId="{13767FD1-32EC-497E-8BFE-A21375CE5C2B}" destId="{CAC05D1D-3FB8-4305-8ACE-AC373E744BD0}" srcOrd="1" destOrd="0" presId="urn:microsoft.com/office/officeart/2005/8/layout/hierarchy1"/>
    <dgm:cxn modelId="{76AB7169-1E17-40E1-896C-92507DF493A8}" type="presParOf" srcId="{B8B8FB54-F176-44AF-847E-9D238265348F}" destId="{74E90DA4-910E-4120-853A-209C69520857}" srcOrd="2" destOrd="0" presId="urn:microsoft.com/office/officeart/2005/8/layout/hierarchy1"/>
    <dgm:cxn modelId="{95BE5E2D-7F39-421B-BBC2-FD525F8CBD42}" type="presParOf" srcId="{B8B8FB54-F176-44AF-847E-9D238265348F}" destId="{D2A3D451-0599-4244-A863-68FB5F30F649}" srcOrd="3" destOrd="0" presId="urn:microsoft.com/office/officeart/2005/8/layout/hierarchy1"/>
    <dgm:cxn modelId="{A4C12151-9F7E-47A0-B02D-93A6476F9126}" type="presParOf" srcId="{D2A3D451-0599-4244-A863-68FB5F30F649}" destId="{E4F7D680-D985-48C8-B518-3065E6AF9C04}" srcOrd="0" destOrd="0" presId="urn:microsoft.com/office/officeart/2005/8/layout/hierarchy1"/>
    <dgm:cxn modelId="{1B6C2661-687F-4D79-8A5E-E12A9B2C2EA8}" type="presParOf" srcId="{E4F7D680-D985-48C8-B518-3065E6AF9C04}" destId="{4698A6F2-8250-45A1-87E6-A0079E7AABF5}" srcOrd="0" destOrd="0" presId="urn:microsoft.com/office/officeart/2005/8/layout/hierarchy1"/>
    <dgm:cxn modelId="{3298A16F-A743-44EF-B569-2F72E32E9156}" type="presParOf" srcId="{E4F7D680-D985-48C8-B518-3065E6AF9C04}" destId="{DACC11CC-60A4-4D58-8CD3-8B7B221A25DD}" srcOrd="1" destOrd="0" presId="urn:microsoft.com/office/officeart/2005/8/layout/hierarchy1"/>
    <dgm:cxn modelId="{07823DE8-4FBA-4095-9DAD-A316EB04C3EB}" type="presParOf" srcId="{D2A3D451-0599-4244-A863-68FB5F30F649}" destId="{34A36C12-720C-46D7-AC9E-1B5388A8CA64}" srcOrd="1" destOrd="0" presId="urn:microsoft.com/office/officeart/2005/8/layout/hierarchy1"/>
    <dgm:cxn modelId="{D6DDEF5F-66B3-46BD-BD69-AD898B9C9844}" type="presParOf" srcId="{B8B8FB54-F176-44AF-847E-9D238265348F}" destId="{B80B8F72-BD32-4D04-9E90-3ACD31CE6D93}" srcOrd="4" destOrd="0" presId="urn:microsoft.com/office/officeart/2005/8/layout/hierarchy1"/>
    <dgm:cxn modelId="{3E7B3761-5DDE-45ED-9324-130A41540262}" type="presParOf" srcId="{B8B8FB54-F176-44AF-847E-9D238265348F}" destId="{EE9AB866-09F8-4942-9983-5E584D763A7D}" srcOrd="5" destOrd="0" presId="urn:microsoft.com/office/officeart/2005/8/layout/hierarchy1"/>
    <dgm:cxn modelId="{68F84D0B-F1D6-47A6-989C-191BB9C8BD10}" type="presParOf" srcId="{EE9AB866-09F8-4942-9983-5E584D763A7D}" destId="{40520CB0-2B87-45F4-864A-8F3D6083DCF0}" srcOrd="0" destOrd="0" presId="urn:microsoft.com/office/officeart/2005/8/layout/hierarchy1"/>
    <dgm:cxn modelId="{83D2B06F-F73E-43F0-93ED-5BF423BF1938}" type="presParOf" srcId="{40520CB0-2B87-45F4-864A-8F3D6083DCF0}" destId="{7E1001B3-D5B8-4E48-A9EF-0EC6FE91C344}" srcOrd="0" destOrd="0" presId="urn:microsoft.com/office/officeart/2005/8/layout/hierarchy1"/>
    <dgm:cxn modelId="{7A91DBEC-D51E-4A88-8F81-6C533B89773E}" type="presParOf" srcId="{40520CB0-2B87-45F4-864A-8F3D6083DCF0}" destId="{650F49A7-B4D5-401C-9810-938A591C842B}" srcOrd="1" destOrd="0" presId="urn:microsoft.com/office/officeart/2005/8/layout/hierarchy1"/>
    <dgm:cxn modelId="{650F2F42-92CB-459A-9780-44F7F698C9D6}" type="presParOf" srcId="{EE9AB866-09F8-4942-9983-5E584D763A7D}" destId="{BA11FCCD-BD31-4C08-A962-93DB07829A09}" srcOrd="1" destOrd="0" presId="urn:microsoft.com/office/officeart/2005/8/layout/hierarchy1"/>
    <dgm:cxn modelId="{AC7ADA0C-B137-4B2B-8693-A225A68B9F72}" type="presParOf" srcId="{232B5CCC-4BF9-4CA7-9028-DCF9CCDDF1A6}" destId="{E33DDFBC-7549-4C1F-A9AA-573BE07D4FCE}" srcOrd="2" destOrd="0" presId="urn:microsoft.com/office/officeart/2005/8/layout/hierarchy1"/>
    <dgm:cxn modelId="{24CEB569-95C1-4A4E-97CC-D1B7FE67CBB4}" type="presParOf" srcId="{232B5CCC-4BF9-4CA7-9028-DCF9CCDDF1A6}" destId="{D80E9008-7693-4D61-9AF1-CD4BA0175A1C}" srcOrd="3" destOrd="0" presId="urn:microsoft.com/office/officeart/2005/8/layout/hierarchy1"/>
    <dgm:cxn modelId="{FF0D0074-9C9E-4EC9-ABE9-A5057577DCC2}" type="presParOf" srcId="{D80E9008-7693-4D61-9AF1-CD4BA0175A1C}" destId="{3CFF63A0-030A-47A4-99A3-7B2AEB1FD943}" srcOrd="0" destOrd="0" presId="urn:microsoft.com/office/officeart/2005/8/layout/hierarchy1"/>
    <dgm:cxn modelId="{71235394-CE80-42BF-9C76-40C6BAB051B8}" type="presParOf" srcId="{3CFF63A0-030A-47A4-99A3-7B2AEB1FD943}" destId="{8B5FC914-0884-4641-9857-41FA3D5E6083}" srcOrd="0" destOrd="0" presId="urn:microsoft.com/office/officeart/2005/8/layout/hierarchy1"/>
    <dgm:cxn modelId="{329CCBB9-802B-4CCB-828E-AA404C60965D}" type="presParOf" srcId="{3CFF63A0-030A-47A4-99A3-7B2AEB1FD943}" destId="{F4F20BBF-5BB7-45C8-83EE-0D1E2871937E}" srcOrd="1" destOrd="0" presId="urn:microsoft.com/office/officeart/2005/8/layout/hierarchy1"/>
    <dgm:cxn modelId="{D401DC6C-B91E-4F0B-B943-2F4C70F3E895}" type="presParOf" srcId="{D80E9008-7693-4D61-9AF1-CD4BA0175A1C}" destId="{0A9546AD-A590-410A-A19F-0B076320AB03}" srcOrd="1" destOrd="0" presId="urn:microsoft.com/office/officeart/2005/8/layout/hierarchy1"/>
    <dgm:cxn modelId="{3ED8329D-E1EB-4E99-906F-56F525F26436}" type="presParOf" srcId="{0A9546AD-A590-410A-A19F-0B076320AB03}" destId="{830BF410-1BD1-4EFB-854F-FE03F420D060}" srcOrd="0" destOrd="0" presId="urn:microsoft.com/office/officeart/2005/8/layout/hierarchy1"/>
    <dgm:cxn modelId="{14F59818-D44A-403C-BDFD-2960CF51E648}" type="presParOf" srcId="{0A9546AD-A590-410A-A19F-0B076320AB03}" destId="{6AA0635F-83F1-46AA-B880-B4E7EECA4F51}" srcOrd="1" destOrd="0" presId="urn:microsoft.com/office/officeart/2005/8/layout/hierarchy1"/>
    <dgm:cxn modelId="{C17472F0-E1B1-42E1-8D21-DB47020B7E0F}" type="presParOf" srcId="{6AA0635F-83F1-46AA-B880-B4E7EECA4F51}" destId="{1046D3C6-6945-40B0-9B4B-BF472334D3B4}" srcOrd="0" destOrd="0" presId="urn:microsoft.com/office/officeart/2005/8/layout/hierarchy1"/>
    <dgm:cxn modelId="{B0D6C354-A9F4-4812-8878-69BF46ACE3EC}" type="presParOf" srcId="{1046D3C6-6945-40B0-9B4B-BF472334D3B4}" destId="{307862A7-4402-417F-B0CF-9AE55504719E}" srcOrd="0" destOrd="0" presId="urn:microsoft.com/office/officeart/2005/8/layout/hierarchy1"/>
    <dgm:cxn modelId="{9EE64BE3-6112-429E-AF5B-10922600BB8A}" type="presParOf" srcId="{1046D3C6-6945-40B0-9B4B-BF472334D3B4}" destId="{6DFAF12E-5A86-4834-A9D4-B3C4A320EA37}" srcOrd="1" destOrd="0" presId="urn:microsoft.com/office/officeart/2005/8/layout/hierarchy1"/>
    <dgm:cxn modelId="{C7CEF0C1-EF9A-406E-9CBD-FD3B25C78C49}" type="presParOf" srcId="{6AA0635F-83F1-46AA-B880-B4E7EECA4F51}" destId="{D6C1FE8F-5CF5-47AA-A404-7F37B6288713}" srcOrd="1" destOrd="0" presId="urn:microsoft.com/office/officeart/2005/8/layout/hierarchy1"/>
    <dgm:cxn modelId="{A21424C9-E1D4-4417-AF10-CE11509E808C}" type="presParOf" srcId="{0A9546AD-A590-410A-A19F-0B076320AB03}" destId="{945373D4-8C9C-44EE-81EE-61097B11A1AD}" srcOrd="2" destOrd="0" presId="urn:microsoft.com/office/officeart/2005/8/layout/hierarchy1"/>
    <dgm:cxn modelId="{B66F07EF-0C71-466A-B786-7D5284EA39BF}" type="presParOf" srcId="{0A9546AD-A590-410A-A19F-0B076320AB03}" destId="{DAD191AF-1B82-46AF-AD71-9281697883A9}" srcOrd="3" destOrd="0" presId="urn:microsoft.com/office/officeart/2005/8/layout/hierarchy1"/>
    <dgm:cxn modelId="{72738A1C-374F-4867-B3A8-E00EF48E9959}" type="presParOf" srcId="{DAD191AF-1B82-46AF-AD71-9281697883A9}" destId="{E88D7902-D904-4E6A-9575-F3648B176CAB}" srcOrd="0" destOrd="0" presId="urn:microsoft.com/office/officeart/2005/8/layout/hierarchy1"/>
    <dgm:cxn modelId="{40B033B4-95C9-443D-980E-CE723827E597}" type="presParOf" srcId="{E88D7902-D904-4E6A-9575-F3648B176CAB}" destId="{AC398BA7-8378-442B-A323-E0BFF8277230}" srcOrd="0" destOrd="0" presId="urn:microsoft.com/office/officeart/2005/8/layout/hierarchy1"/>
    <dgm:cxn modelId="{557EF4B4-BEA7-49FF-97C4-BDF18414D352}" type="presParOf" srcId="{E88D7902-D904-4E6A-9575-F3648B176CAB}" destId="{14BD0FF0-E688-48D5-B7C3-D43943461623}" srcOrd="1" destOrd="0" presId="urn:microsoft.com/office/officeart/2005/8/layout/hierarchy1"/>
    <dgm:cxn modelId="{537472F1-F36F-4F19-B71C-0CE428087F81}" type="presParOf" srcId="{DAD191AF-1B82-46AF-AD71-9281697883A9}" destId="{D5305B9E-2FDA-4657-B89B-FA7D62321B95}" srcOrd="1" destOrd="0" presId="urn:microsoft.com/office/officeart/2005/8/layout/hierarchy1"/>
    <dgm:cxn modelId="{74D7B31A-EC1A-4EAE-B941-5FC6546C551A}" type="presParOf" srcId="{0A9546AD-A590-410A-A19F-0B076320AB03}" destId="{2CF9D6C3-2EA6-441B-B774-52F182221443}" srcOrd="4" destOrd="0" presId="urn:microsoft.com/office/officeart/2005/8/layout/hierarchy1"/>
    <dgm:cxn modelId="{E6F79521-7513-4889-A491-C3529B74E160}" type="presParOf" srcId="{0A9546AD-A590-410A-A19F-0B076320AB03}" destId="{3F027658-C19F-4B43-B71B-AF81E18EF9F6}" srcOrd="5" destOrd="0" presId="urn:microsoft.com/office/officeart/2005/8/layout/hierarchy1"/>
    <dgm:cxn modelId="{D2A2EC88-3F85-4441-A069-636AF569341B}" type="presParOf" srcId="{3F027658-C19F-4B43-B71B-AF81E18EF9F6}" destId="{F44E9C33-E14A-44F7-AE0F-45A3F04AF5C3}" srcOrd="0" destOrd="0" presId="urn:microsoft.com/office/officeart/2005/8/layout/hierarchy1"/>
    <dgm:cxn modelId="{F6F3CEE2-5BA3-4C04-81A1-25B7FE6DD376}" type="presParOf" srcId="{F44E9C33-E14A-44F7-AE0F-45A3F04AF5C3}" destId="{20D83A8A-E88F-44D9-B6A9-B2A3E27136C3}" srcOrd="0" destOrd="0" presId="urn:microsoft.com/office/officeart/2005/8/layout/hierarchy1"/>
    <dgm:cxn modelId="{2259C8FD-1BD2-4A50-BEC0-769824AD9239}" type="presParOf" srcId="{F44E9C33-E14A-44F7-AE0F-45A3F04AF5C3}" destId="{0C99EC7D-F643-4583-AB71-F7F3CC2B04F6}" srcOrd="1" destOrd="0" presId="urn:microsoft.com/office/officeart/2005/8/layout/hierarchy1"/>
    <dgm:cxn modelId="{A536664F-1E18-4D4D-A236-5934E8F82CC2}" type="presParOf" srcId="{3F027658-C19F-4B43-B71B-AF81E18EF9F6}" destId="{68876F94-07F1-4632-B7C3-64205DB0F542}" srcOrd="1" destOrd="0" presId="urn:microsoft.com/office/officeart/2005/8/layout/hierarchy1"/>
  </dgm:cxnLst>
  <dgm:bg>
    <a:noFill/>
    <a:effectLst>
      <a:outerShdw blurRad="76200" dir="18900000" sy="23000" kx="-1200000" algn="bl" rotWithShape="0">
        <a:prstClr val="black">
          <a:alpha val="20000"/>
        </a:prst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F9D6C3-2EA6-441B-B774-52F182221443}">
      <dsp:nvSpPr>
        <dsp:cNvPr id="0" name=""/>
        <dsp:cNvSpPr/>
      </dsp:nvSpPr>
      <dsp:spPr>
        <a:xfrm>
          <a:off x="6140053" y="2564554"/>
          <a:ext cx="1392361" cy="331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784"/>
              </a:lnTo>
              <a:lnTo>
                <a:pt x="1392361" y="225784"/>
              </a:lnTo>
              <a:lnTo>
                <a:pt x="1392361" y="3313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5373D4-8C9C-44EE-81EE-61097B11A1AD}">
      <dsp:nvSpPr>
        <dsp:cNvPr id="0" name=""/>
        <dsp:cNvSpPr/>
      </dsp:nvSpPr>
      <dsp:spPr>
        <a:xfrm>
          <a:off x="6094333" y="2564554"/>
          <a:ext cx="91440" cy="331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13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0BF410-1BD1-4EFB-854F-FE03F420D060}">
      <dsp:nvSpPr>
        <dsp:cNvPr id="0" name=""/>
        <dsp:cNvSpPr/>
      </dsp:nvSpPr>
      <dsp:spPr>
        <a:xfrm>
          <a:off x="4747691" y="2564554"/>
          <a:ext cx="1392361" cy="331318"/>
        </a:xfrm>
        <a:custGeom>
          <a:avLst/>
          <a:gdLst/>
          <a:ahLst/>
          <a:cxnLst/>
          <a:rect l="0" t="0" r="0" b="0"/>
          <a:pathLst>
            <a:path>
              <a:moveTo>
                <a:pt x="1392361" y="0"/>
              </a:moveTo>
              <a:lnTo>
                <a:pt x="1392361" y="225784"/>
              </a:lnTo>
              <a:lnTo>
                <a:pt x="0" y="225784"/>
              </a:lnTo>
              <a:lnTo>
                <a:pt x="0" y="3313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3DDFBC-7549-4C1F-A9AA-573BE07D4FCE}">
      <dsp:nvSpPr>
        <dsp:cNvPr id="0" name=""/>
        <dsp:cNvSpPr/>
      </dsp:nvSpPr>
      <dsp:spPr>
        <a:xfrm>
          <a:off x="4051510" y="1509840"/>
          <a:ext cx="2088542" cy="331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784"/>
              </a:lnTo>
              <a:lnTo>
                <a:pt x="2088542" y="225784"/>
              </a:lnTo>
              <a:lnTo>
                <a:pt x="2088542" y="3313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0B8F72-BD32-4D04-9E90-3ACD31CE6D93}">
      <dsp:nvSpPr>
        <dsp:cNvPr id="0" name=""/>
        <dsp:cNvSpPr/>
      </dsp:nvSpPr>
      <dsp:spPr>
        <a:xfrm>
          <a:off x="1962968" y="2564554"/>
          <a:ext cx="1392361" cy="331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784"/>
              </a:lnTo>
              <a:lnTo>
                <a:pt x="1392361" y="225784"/>
              </a:lnTo>
              <a:lnTo>
                <a:pt x="1392361" y="3313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E90DA4-910E-4120-853A-209C69520857}">
      <dsp:nvSpPr>
        <dsp:cNvPr id="0" name=""/>
        <dsp:cNvSpPr/>
      </dsp:nvSpPr>
      <dsp:spPr>
        <a:xfrm>
          <a:off x="1917248" y="2564554"/>
          <a:ext cx="91440" cy="331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13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B42E10-08B8-4BDD-A1A8-C006DD9AFB1E}">
      <dsp:nvSpPr>
        <dsp:cNvPr id="0" name=""/>
        <dsp:cNvSpPr/>
      </dsp:nvSpPr>
      <dsp:spPr>
        <a:xfrm>
          <a:off x="570607" y="2564554"/>
          <a:ext cx="1392361" cy="331318"/>
        </a:xfrm>
        <a:custGeom>
          <a:avLst/>
          <a:gdLst/>
          <a:ahLst/>
          <a:cxnLst/>
          <a:rect l="0" t="0" r="0" b="0"/>
          <a:pathLst>
            <a:path>
              <a:moveTo>
                <a:pt x="1392361" y="0"/>
              </a:moveTo>
              <a:lnTo>
                <a:pt x="1392361" y="225784"/>
              </a:lnTo>
              <a:lnTo>
                <a:pt x="0" y="225784"/>
              </a:lnTo>
              <a:lnTo>
                <a:pt x="0" y="3313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0E71F4-4EA5-4CEA-9D52-CBA583ADB077}">
      <dsp:nvSpPr>
        <dsp:cNvPr id="0" name=""/>
        <dsp:cNvSpPr/>
      </dsp:nvSpPr>
      <dsp:spPr>
        <a:xfrm>
          <a:off x="1962968" y="1509840"/>
          <a:ext cx="2088542" cy="331318"/>
        </a:xfrm>
        <a:custGeom>
          <a:avLst/>
          <a:gdLst/>
          <a:ahLst/>
          <a:cxnLst/>
          <a:rect l="0" t="0" r="0" b="0"/>
          <a:pathLst>
            <a:path>
              <a:moveTo>
                <a:pt x="2088542" y="0"/>
              </a:moveTo>
              <a:lnTo>
                <a:pt x="2088542" y="225784"/>
              </a:lnTo>
              <a:lnTo>
                <a:pt x="0" y="225784"/>
              </a:lnTo>
              <a:lnTo>
                <a:pt x="0" y="3313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A89E4A-6D34-4C1A-A532-6B5E9BA16CB1}">
      <dsp:nvSpPr>
        <dsp:cNvPr id="0" name=""/>
        <dsp:cNvSpPr/>
      </dsp:nvSpPr>
      <dsp:spPr>
        <a:xfrm>
          <a:off x="3481908" y="786445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2692B98-73A6-4D79-8BBA-E28137148E66}">
      <dsp:nvSpPr>
        <dsp:cNvPr id="0" name=""/>
        <dsp:cNvSpPr/>
      </dsp:nvSpPr>
      <dsp:spPr>
        <a:xfrm>
          <a:off x="3608486" y="906694"/>
          <a:ext cx="1139204" cy="72339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b="0" kern="1200" cap="none" spc="5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rPr>
            <a:t>Generálny manažér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b="0" kern="1200" cap="none" spc="5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rPr>
            <a:t>Michaela Lehotská</a:t>
          </a:r>
        </a:p>
      </dsp:txBody>
      <dsp:txXfrm>
        <a:off x="3629674" y="927882"/>
        <a:ext cx="1096828" cy="681019"/>
      </dsp:txXfrm>
    </dsp:sp>
    <dsp:sp modelId="{5EE04ECB-F586-4E79-A0B3-49C0AC3BE132}">
      <dsp:nvSpPr>
        <dsp:cNvPr id="0" name=""/>
        <dsp:cNvSpPr/>
      </dsp:nvSpPr>
      <dsp:spPr>
        <a:xfrm>
          <a:off x="1393366" y="1841159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3E51084-B72B-428E-AD3B-A409C24C75BD}">
      <dsp:nvSpPr>
        <dsp:cNvPr id="0" name=""/>
        <dsp:cNvSpPr/>
      </dsp:nvSpPr>
      <dsp:spPr>
        <a:xfrm>
          <a:off x="1519944" y="1961408"/>
          <a:ext cx="1139204" cy="72339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b="0" kern="1200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rPr>
            <a:t>Výrobný manažér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b="0" kern="1200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rPr>
            <a:t>Kristína </a:t>
          </a:r>
          <a:r>
            <a:rPr lang="sk-SK" sz="1000" b="0" kern="1200" cap="none" spc="50" dirty="0" err="1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rPr>
            <a:t>Kašubová</a:t>
          </a:r>
          <a:endParaRPr lang="sk-SK" sz="1000" b="0" kern="1200" cap="none" spc="50" dirty="0">
            <a:ln w="0"/>
            <a:effectLst>
              <a:innerShdw blurRad="63500" dist="50800" dir="13500000">
                <a:srgbClr val="000000">
                  <a:alpha val="50000"/>
                </a:srgbClr>
              </a:inn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41132" y="1982596"/>
        <a:ext cx="1096828" cy="681019"/>
      </dsp:txXfrm>
    </dsp:sp>
    <dsp:sp modelId="{779C21C4-1DBE-402E-9B34-7EBF9672DA89}">
      <dsp:nvSpPr>
        <dsp:cNvPr id="0" name=""/>
        <dsp:cNvSpPr/>
      </dsp:nvSpPr>
      <dsp:spPr>
        <a:xfrm>
          <a:off x="1004" y="2895873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0372FFD-61C2-46D4-AD0A-982A8C1E03AB}">
      <dsp:nvSpPr>
        <dsp:cNvPr id="0" name=""/>
        <dsp:cNvSpPr/>
      </dsp:nvSpPr>
      <dsp:spPr>
        <a:xfrm>
          <a:off x="127582" y="3016122"/>
          <a:ext cx="1139204" cy="72339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b="0" kern="1200" cap="none" spc="5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rPr>
            <a:t>kuchár </a:t>
          </a:r>
        </a:p>
      </dsp:txBody>
      <dsp:txXfrm>
        <a:off x="148770" y="3037310"/>
        <a:ext cx="1096828" cy="681019"/>
      </dsp:txXfrm>
    </dsp:sp>
    <dsp:sp modelId="{4698A6F2-8250-45A1-87E6-A0079E7AABF5}">
      <dsp:nvSpPr>
        <dsp:cNvPr id="0" name=""/>
        <dsp:cNvSpPr/>
      </dsp:nvSpPr>
      <dsp:spPr>
        <a:xfrm>
          <a:off x="1393366" y="2895873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ACC11CC-60A4-4D58-8CD3-8B7B221A25DD}">
      <dsp:nvSpPr>
        <dsp:cNvPr id="0" name=""/>
        <dsp:cNvSpPr/>
      </dsp:nvSpPr>
      <dsp:spPr>
        <a:xfrm>
          <a:off x="1519944" y="3016122"/>
          <a:ext cx="1139204" cy="72339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50" b="0" kern="1200" cap="none" spc="5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rPr>
            <a:t>pomocný kuchár </a:t>
          </a:r>
        </a:p>
      </dsp:txBody>
      <dsp:txXfrm>
        <a:off x="1541132" y="3037310"/>
        <a:ext cx="1096828" cy="681019"/>
      </dsp:txXfrm>
    </dsp:sp>
    <dsp:sp modelId="{7E1001B3-D5B8-4E48-A9EF-0EC6FE91C344}">
      <dsp:nvSpPr>
        <dsp:cNvPr id="0" name=""/>
        <dsp:cNvSpPr/>
      </dsp:nvSpPr>
      <dsp:spPr>
        <a:xfrm>
          <a:off x="2785727" y="2895873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50F49A7-B4D5-401C-9810-938A591C842B}">
      <dsp:nvSpPr>
        <dsp:cNvPr id="0" name=""/>
        <dsp:cNvSpPr/>
      </dsp:nvSpPr>
      <dsp:spPr>
        <a:xfrm>
          <a:off x="2912305" y="3016122"/>
          <a:ext cx="1139204" cy="72339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b="0" kern="1200" cap="none" spc="5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rPr>
            <a:t>výdaj </a:t>
          </a:r>
        </a:p>
      </dsp:txBody>
      <dsp:txXfrm>
        <a:off x="2933493" y="3037310"/>
        <a:ext cx="1096828" cy="681019"/>
      </dsp:txXfrm>
    </dsp:sp>
    <dsp:sp modelId="{8B5FC914-0884-4641-9857-41FA3D5E6083}">
      <dsp:nvSpPr>
        <dsp:cNvPr id="0" name=""/>
        <dsp:cNvSpPr/>
      </dsp:nvSpPr>
      <dsp:spPr>
        <a:xfrm>
          <a:off x="5570450" y="1841159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4F20BBF-5BB7-45C8-83EE-0D1E2871937E}">
      <dsp:nvSpPr>
        <dsp:cNvPr id="0" name=""/>
        <dsp:cNvSpPr/>
      </dsp:nvSpPr>
      <dsp:spPr>
        <a:xfrm>
          <a:off x="5697029" y="1961408"/>
          <a:ext cx="1139204" cy="72339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b="0" kern="1200" cap="none" spc="5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rPr>
            <a:t>Odbytový manažér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b="0" kern="1200" cap="none" spc="5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rPr>
            <a:t>Viktória Hirschnerová</a:t>
          </a:r>
        </a:p>
      </dsp:txBody>
      <dsp:txXfrm>
        <a:off x="5718217" y="1982596"/>
        <a:ext cx="1096828" cy="681019"/>
      </dsp:txXfrm>
    </dsp:sp>
    <dsp:sp modelId="{307862A7-4402-417F-B0CF-9AE55504719E}">
      <dsp:nvSpPr>
        <dsp:cNvPr id="0" name=""/>
        <dsp:cNvSpPr/>
      </dsp:nvSpPr>
      <dsp:spPr>
        <a:xfrm>
          <a:off x="4178089" y="2895873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DFAF12E-5A86-4834-A9D4-B3C4A320EA37}">
      <dsp:nvSpPr>
        <dsp:cNvPr id="0" name=""/>
        <dsp:cNvSpPr/>
      </dsp:nvSpPr>
      <dsp:spPr>
        <a:xfrm>
          <a:off x="4304667" y="3016122"/>
          <a:ext cx="1139204" cy="72339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b="0" kern="1200" cap="none" spc="5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rPr>
            <a:t>nápojár</a:t>
          </a:r>
        </a:p>
      </dsp:txBody>
      <dsp:txXfrm>
        <a:off x="4325855" y="3037310"/>
        <a:ext cx="1096828" cy="681019"/>
      </dsp:txXfrm>
    </dsp:sp>
    <dsp:sp modelId="{AC398BA7-8378-442B-A323-E0BFF8277230}">
      <dsp:nvSpPr>
        <dsp:cNvPr id="0" name=""/>
        <dsp:cNvSpPr/>
      </dsp:nvSpPr>
      <dsp:spPr>
        <a:xfrm>
          <a:off x="5570450" y="2895873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4BD0FF0-E688-48D5-B7C3-D43943461623}">
      <dsp:nvSpPr>
        <dsp:cNvPr id="0" name=""/>
        <dsp:cNvSpPr/>
      </dsp:nvSpPr>
      <dsp:spPr>
        <a:xfrm>
          <a:off x="5697029" y="3016122"/>
          <a:ext cx="1139204" cy="72339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b="0" kern="1200" cap="none" spc="5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rPr>
            <a:t>čašník</a:t>
          </a:r>
        </a:p>
      </dsp:txBody>
      <dsp:txXfrm>
        <a:off x="5718217" y="3037310"/>
        <a:ext cx="1096828" cy="681019"/>
      </dsp:txXfrm>
    </dsp:sp>
    <dsp:sp modelId="{20D83A8A-E88F-44D9-B6A9-B2A3E27136C3}">
      <dsp:nvSpPr>
        <dsp:cNvPr id="0" name=""/>
        <dsp:cNvSpPr/>
      </dsp:nvSpPr>
      <dsp:spPr>
        <a:xfrm>
          <a:off x="6962812" y="2895873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C99EC7D-F643-4583-AB71-F7F3CC2B04F6}">
      <dsp:nvSpPr>
        <dsp:cNvPr id="0" name=""/>
        <dsp:cNvSpPr/>
      </dsp:nvSpPr>
      <dsp:spPr>
        <a:xfrm>
          <a:off x="7089390" y="3016122"/>
          <a:ext cx="1139204" cy="72339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b="0" kern="1200" cap="none" spc="5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rPr>
            <a:t>pomocny čašník</a:t>
          </a:r>
        </a:p>
      </dsp:txBody>
      <dsp:txXfrm>
        <a:off x="7110578" y="3037310"/>
        <a:ext cx="1096828" cy="681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D7A13-1C4B-4D1B-B8E6-A0B2EA2E1652}" type="datetimeFigureOut">
              <a:rPr lang="sk-SK" smtClean="0"/>
              <a:t>19. 4. 2021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53318-75CD-4C47-B5CD-3F5986ACDB3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2695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53318-75CD-4C47-B5CD-3F5986ACDB37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6157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E28CE-E964-4B94-AC6F-8F04834192C1}" type="datetimeFigureOut">
              <a:rPr lang="sk-SK" smtClean="0"/>
              <a:t>19. 4. 2021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7964-D705-4648-A8DE-C5069EDD48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0703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E28CE-E964-4B94-AC6F-8F04834192C1}" type="datetimeFigureOut">
              <a:rPr lang="sk-SK" smtClean="0"/>
              <a:t>19. 4. 2021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7964-D705-4648-A8DE-C5069EDD48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7912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E28CE-E964-4B94-AC6F-8F04834192C1}" type="datetimeFigureOut">
              <a:rPr lang="sk-SK" smtClean="0"/>
              <a:t>19. 4. 2021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7964-D705-4648-A8DE-C5069EDD48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93435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E28CE-E964-4B94-AC6F-8F04834192C1}" type="datetimeFigureOut">
              <a:rPr lang="sk-SK" smtClean="0"/>
              <a:t>19. 4. 2021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7964-D705-4648-A8DE-C5069EDD48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023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E28CE-E964-4B94-AC6F-8F04834192C1}" type="datetimeFigureOut">
              <a:rPr lang="sk-SK" smtClean="0"/>
              <a:t>19. 4. 2021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7964-D705-4648-A8DE-C5069EDD48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57839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E28CE-E964-4B94-AC6F-8F04834192C1}" type="datetimeFigureOut">
              <a:rPr lang="sk-SK" smtClean="0"/>
              <a:t>19. 4. 2021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7964-D705-4648-A8DE-C5069EDD48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7191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E28CE-E964-4B94-AC6F-8F04834192C1}" type="datetimeFigureOut">
              <a:rPr lang="sk-SK" smtClean="0"/>
              <a:t>19. 4. 2021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7964-D705-4648-A8DE-C5069EDD48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40705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E28CE-E964-4B94-AC6F-8F04834192C1}" type="datetimeFigureOut">
              <a:rPr lang="sk-SK" smtClean="0"/>
              <a:t>19. 4. 2021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7964-D705-4648-A8DE-C5069EDD48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8513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E28CE-E964-4B94-AC6F-8F04834192C1}" type="datetimeFigureOut">
              <a:rPr lang="sk-SK" smtClean="0"/>
              <a:t>19. 4. 2021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7964-D705-4648-A8DE-C5069EDD48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18295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E28CE-E964-4B94-AC6F-8F04834192C1}" type="datetimeFigureOut">
              <a:rPr lang="sk-SK" smtClean="0"/>
              <a:t>19. 4. 2021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7964-D705-4648-A8DE-C5069EDD48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5493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E28CE-E964-4B94-AC6F-8F04834192C1}" type="datetimeFigureOut">
              <a:rPr lang="sk-SK" smtClean="0"/>
              <a:t>19. 4. 2021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7964-D705-4648-A8DE-C5069EDD48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56617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E28CE-E964-4B94-AC6F-8F04834192C1}" type="datetimeFigureOut">
              <a:rPr lang="sk-SK" smtClean="0"/>
              <a:t>19. 4. 2021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37964-D705-4648-A8DE-C5069EDD48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4047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53344" y="620688"/>
            <a:ext cx="7772400" cy="576064"/>
          </a:xfrm>
        </p:spPr>
        <p:txBody>
          <a:bodyPr>
            <a:normAutofit/>
          </a:bodyPr>
          <a:lstStyle/>
          <a:p>
            <a:r>
              <a:rPr lang="sk-SK" sz="1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Stredná odborná škola obchodu a služieb, </a:t>
            </a:r>
            <a:r>
              <a:rPr lang="sk-SK" sz="1400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Jilemnického</a:t>
            </a:r>
            <a:r>
              <a:rPr lang="sk-SK" sz="1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1282, 965 01 Žiar nad Hronom</a:t>
            </a:r>
            <a:endParaRPr lang="sk-SK" sz="1400" dirty="0">
              <a:solidFill>
                <a:schemeClr val="bg1"/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395536" y="5949280"/>
            <a:ext cx="2520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Školský rok 2020/2021</a:t>
            </a:r>
          </a:p>
        </p:txBody>
      </p:sp>
      <p:sp>
        <p:nvSpPr>
          <p:cNvPr id="6" name="Obdĺžnik 5"/>
          <p:cNvSpPr/>
          <p:nvPr/>
        </p:nvSpPr>
        <p:spPr>
          <a:xfrm>
            <a:off x="559124" y="1628800"/>
            <a:ext cx="756084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Prezentácia k praktickej časti odbornej zložky maturitnej skúšky</a:t>
            </a:r>
          </a:p>
          <a:p>
            <a:pPr algn="ctr"/>
            <a:endParaRPr lang="sk-SK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k-SK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k-SK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Kaviareň Priatelia, s. r. o.</a:t>
            </a:r>
          </a:p>
          <a:p>
            <a:endParaRPr lang="sk-SK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4788024" y="5630200"/>
            <a:ext cx="44334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Vypracovali: Michaela Lehotská</a:t>
            </a:r>
          </a:p>
          <a:p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Kristína </a:t>
            </a:r>
            <a:r>
              <a:rPr lang="sk-SK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Kašubová</a:t>
            </a:r>
            <a:endParaRPr lang="sk-SK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Viktória </a:t>
            </a:r>
            <a:r>
              <a:rPr lang="sk-SK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Hirschnerová</a:t>
            </a:r>
            <a:endParaRPr lang="sk-SK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935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Náplň práce odbytového manažéra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sk-SK" dirty="0">
                <a:solidFill>
                  <a:schemeClr val="bg1"/>
                </a:solidFill>
              </a:rPr>
              <a:t>vyberá jedlá a nápoje do menu, </a:t>
            </a:r>
          </a:p>
          <a:p>
            <a:pPr lvl="0"/>
            <a:r>
              <a:rPr lang="sk-SK" dirty="0">
                <a:solidFill>
                  <a:schemeClr val="bg1"/>
                </a:solidFill>
              </a:rPr>
              <a:t>vypracováva  charakteristiku produktu,</a:t>
            </a:r>
          </a:p>
          <a:p>
            <a:pPr lvl="0"/>
            <a:r>
              <a:rPr lang="sk-SK" dirty="0">
                <a:solidFill>
                  <a:schemeClr val="bg1"/>
                </a:solidFill>
              </a:rPr>
              <a:t>robí prieskum trhu a analýza konkurencie,</a:t>
            </a:r>
          </a:p>
          <a:p>
            <a:pPr lvl="0"/>
            <a:r>
              <a:rPr lang="sk-SK" dirty="0">
                <a:solidFill>
                  <a:schemeClr val="bg1"/>
                </a:solidFill>
              </a:rPr>
              <a:t>zostavuje  menu lístok,</a:t>
            </a:r>
          </a:p>
          <a:p>
            <a:pPr lvl="0"/>
            <a:r>
              <a:rPr lang="sk-SK" dirty="0">
                <a:solidFill>
                  <a:schemeClr val="bg1"/>
                </a:solidFill>
              </a:rPr>
              <a:t>kalkuluje nápoje, </a:t>
            </a:r>
          </a:p>
          <a:p>
            <a:pPr lvl="0"/>
            <a:r>
              <a:rPr lang="sk-SK" dirty="0">
                <a:solidFill>
                  <a:schemeClr val="bg1"/>
                </a:solidFill>
              </a:rPr>
              <a:t>zodpovedá za propagáciu,</a:t>
            </a:r>
          </a:p>
          <a:p>
            <a:r>
              <a:rPr lang="sk-SK" dirty="0">
                <a:solidFill>
                  <a:schemeClr val="bg1"/>
                </a:solidFill>
              </a:rPr>
              <a:t>obhajuje záverečnú prácu.</a:t>
            </a:r>
          </a:p>
          <a:p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lehot\Downloads\DSC03936 kop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960716"/>
            <a:ext cx="2473017" cy="370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880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>
                <a:solidFill>
                  <a:schemeClr val="bg1"/>
                </a:solidFill>
              </a:rPr>
              <a:t>Menu k slávnostnej príležitosti </a:t>
            </a:r>
            <a:br>
              <a:rPr lang="sk-SK" dirty="0">
                <a:solidFill>
                  <a:schemeClr val="bg1"/>
                </a:solidFill>
              </a:rPr>
            </a:br>
            <a:r>
              <a:rPr lang="sk-SK" dirty="0">
                <a:solidFill>
                  <a:schemeClr val="bg1"/>
                </a:solidFill>
              </a:rPr>
              <a:t>RAUT </a:t>
            </a:r>
          </a:p>
        </p:txBody>
      </p:sp>
    </p:spTree>
    <p:extLst>
      <p:ext uri="{BB962C8B-B14F-4D97-AF65-F5344CB8AC3E}">
        <p14:creationId xmlns:p14="http://schemas.microsoft.com/office/powerpoint/2010/main" val="3522880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>
                <a:solidFill>
                  <a:schemeClr val="bg1"/>
                </a:solidFill>
              </a:rPr>
              <a:t>Menu vizualizácia predná a zadná strana </a:t>
            </a:r>
          </a:p>
        </p:txBody>
      </p:sp>
      <p:pic>
        <p:nvPicPr>
          <p:cNvPr id="19458" name="Picture 2" descr="C:\Users\lehot\Downloads\predná a zadná stra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556500" cy="531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216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Menu vizualizácia vnútorná strana</a:t>
            </a:r>
          </a:p>
        </p:txBody>
      </p:sp>
      <p:pic>
        <p:nvPicPr>
          <p:cNvPr id="18434" name="Picture 2" descr="C:\Users\lehot\Downloads\vnútorná stra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556500" cy="53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216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>
                <a:solidFill>
                  <a:schemeClr val="bg1"/>
                </a:solidFill>
              </a:rPr>
              <a:t>Vyprážané zemiakové </a:t>
            </a:r>
            <a:r>
              <a:rPr lang="sk-SK" sz="3200" dirty="0" err="1">
                <a:solidFill>
                  <a:schemeClr val="bg1"/>
                </a:solidFill>
              </a:rPr>
              <a:t>chipsy</a:t>
            </a:r>
            <a:r>
              <a:rPr lang="sk-SK" sz="3200" dirty="0">
                <a:solidFill>
                  <a:schemeClr val="bg1"/>
                </a:solidFill>
              </a:rPr>
              <a:t> s </a:t>
            </a:r>
            <a:r>
              <a:rPr lang="sk-SK" sz="3200" dirty="0" err="1">
                <a:solidFill>
                  <a:schemeClr val="bg1"/>
                </a:solidFill>
              </a:rPr>
              <a:t>dipom</a:t>
            </a:r>
            <a:r>
              <a:rPr lang="sk-SK" sz="3200" dirty="0">
                <a:solidFill>
                  <a:schemeClr val="bg1"/>
                </a:solidFill>
              </a:rPr>
              <a:t> z modrého syra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868144" y="6234337"/>
            <a:ext cx="2901008" cy="42150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k-SK" dirty="0"/>
              <a:t>Studené predjedlo</a:t>
            </a:r>
          </a:p>
          <a:p>
            <a:endParaRPr lang="sk-SK" dirty="0"/>
          </a:p>
        </p:txBody>
      </p:sp>
      <p:pic>
        <p:nvPicPr>
          <p:cNvPr id="11266" name="Picture 2" descr="C:\Users\lehot\Downloads\142506775_2974525469471363_5592448385642559345_n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6374532" cy="477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880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sk-SK" sz="2800" dirty="0">
                <a:solidFill>
                  <a:schemeClr val="bg1"/>
                </a:solidFill>
              </a:rPr>
              <a:t>Kurací </a:t>
            </a:r>
            <a:r>
              <a:rPr lang="sk-SK" sz="2800" dirty="0" err="1">
                <a:solidFill>
                  <a:schemeClr val="bg1"/>
                </a:solidFill>
              </a:rPr>
              <a:t>burger</a:t>
            </a:r>
            <a:r>
              <a:rPr lang="sk-SK" sz="2800" dirty="0">
                <a:solidFill>
                  <a:schemeClr val="bg1"/>
                </a:solidFill>
              </a:rPr>
              <a:t> s </a:t>
            </a:r>
            <a:r>
              <a:rPr lang="sk-SK" sz="2800" dirty="0" err="1">
                <a:solidFill>
                  <a:schemeClr val="bg1"/>
                </a:solidFill>
              </a:rPr>
              <a:t>cheddarom</a:t>
            </a:r>
            <a:r>
              <a:rPr lang="sk-SK" sz="2800" dirty="0">
                <a:solidFill>
                  <a:schemeClr val="bg1"/>
                </a:solidFill>
              </a:rPr>
              <a:t> a karamelizovanou cibuľou v sépiovej žemli s medovo horčicovým dresingom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724128" y="6021288"/>
            <a:ext cx="3250704" cy="608931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Teplé predjedlo</a:t>
            </a:r>
          </a:p>
        </p:txBody>
      </p:sp>
      <p:pic>
        <p:nvPicPr>
          <p:cNvPr id="12290" name="Picture 2" descr="C:\Users\lehot\Downloads\142137911_1845771795574255_4774893210861277560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6144683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880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100" dirty="0" err="1">
                <a:solidFill>
                  <a:schemeClr val="bg1"/>
                </a:solidFill>
              </a:rPr>
              <a:t>Cheeseburger</a:t>
            </a:r>
            <a:r>
              <a:rPr lang="sk-SK" sz="3100" dirty="0">
                <a:solidFill>
                  <a:schemeClr val="bg1"/>
                </a:solidFill>
              </a:rPr>
              <a:t> s hovädzím mäsom, opečenou anglickou slaninou a karamelizovanou cibuľou s majonézovým dresingom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012160" y="6229480"/>
            <a:ext cx="2962672" cy="608931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Syrový chod</a:t>
            </a:r>
          </a:p>
        </p:txBody>
      </p:sp>
      <p:pic>
        <p:nvPicPr>
          <p:cNvPr id="13314" name="Picture 2" descr="C:\Users\lehot\Downloads\142080464_432660584841215_627142397888528725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264696" cy="46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880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>
                <a:solidFill>
                  <a:schemeClr val="bg1"/>
                </a:solidFill>
              </a:rPr>
              <a:t>Lievance s javorovým sirupom a karamelizovaným jablkom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367028" y="6203959"/>
            <a:ext cx="2602632" cy="608931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Teplý múčnik</a:t>
            </a:r>
          </a:p>
        </p:txBody>
      </p:sp>
      <p:pic>
        <p:nvPicPr>
          <p:cNvPr id="14338" name="Picture 2" descr="C:\Users\lehot\Downloads\142459903_255805202558238_4321972479708269927_n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264696" cy="46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880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>
                <a:solidFill>
                  <a:schemeClr val="bg1"/>
                </a:solidFill>
              </a:rPr>
              <a:t>Čokoládové </a:t>
            </a:r>
            <a:r>
              <a:rPr lang="sk-SK" dirty="0" err="1">
                <a:solidFill>
                  <a:schemeClr val="bg1"/>
                </a:solidFill>
              </a:rPr>
              <a:t>brownies</a:t>
            </a:r>
            <a:r>
              <a:rPr lang="sk-SK" dirty="0">
                <a:solidFill>
                  <a:schemeClr val="bg1"/>
                </a:solidFill>
              </a:rPr>
              <a:t> s vanilkovou zmrzlinou a  omáčkou z lesného ovocia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796136" y="6252792"/>
            <a:ext cx="3178696" cy="680939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Studený múčnik</a:t>
            </a:r>
          </a:p>
        </p:txBody>
      </p:sp>
      <p:pic>
        <p:nvPicPr>
          <p:cNvPr id="15362" name="Picture 2" descr="C:\Users\lehot\Downloads\142475128_162561272067492_807891689541443514_n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6264696" cy="46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880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132856"/>
            <a:ext cx="8229600" cy="1143000"/>
          </a:xfrm>
        </p:spPr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Nápoje</a:t>
            </a:r>
          </a:p>
        </p:txBody>
      </p:sp>
    </p:spTree>
    <p:extLst>
      <p:ext uri="{BB962C8B-B14F-4D97-AF65-F5344CB8AC3E}">
        <p14:creationId xmlns:p14="http://schemas.microsoft.com/office/powerpoint/2010/main" val="3522880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Priatelia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Priateľ je človek, ktorý vždy stojí pri mne, ktorý ma má rád a na ktorého sa môžem spoľahnúť. </a:t>
            </a:r>
          </a:p>
          <a:p>
            <a:endParaRPr lang="sk-SK" dirty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</a:rPr>
              <a:t>„Nie je nič lepšie ako priateľ, pokiaľ to nie je priateľ s čokoládou alebo kávou.“</a:t>
            </a: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880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>
                <a:solidFill>
                  <a:schemeClr val="bg1"/>
                </a:solidFill>
              </a:rPr>
              <a:t>Gruet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Brut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Méthode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champenoise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228184" y="5589240"/>
            <a:ext cx="2458616" cy="5369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Aperitív</a:t>
            </a:r>
          </a:p>
        </p:txBody>
      </p:sp>
      <p:pic>
        <p:nvPicPr>
          <p:cNvPr id="5122" name="Picture 2" descr="C:\Users\lehot\Desktop\XytkHNjMRniMHRNce4WTzA_pb_x6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75024"/>
            <a:ext cx="1497434" cy="525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ehot\Desktop\XytkHNjMRniMHRNce4WTzA_pl_375x5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66736"/>
            <a:ext cx="2761785" cy="368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880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Samuel </a:t>
            </a:r>
            <a:r>
              <a:rPr lang="sk-SK" dirty="0" err="1">
                <a:solidFill>
                  <a:schemeClr val="bg1"/>
                </a:solidFill>
              </a:rPr>
              <a:t>Adams</a:t>
            </a:r>
            <a:r>
              <a:rPr lang="sk-SK" dirty="0">
                <a:solidFill>
                  <a:schemeClr val="bg1"/>
                </a:solidFill>
              </a:rPr>
              <a:t> Boston </a:t>
            </a:r>
            <a:r>
              <a:rPr lang="sk-SK" dirty="0" err="1">
                <a:solidFill>
                  <a:schemeClr val="bg1"/>
                </a:solidFill>
              </a:rPr>
              <a:t>lagers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508104" y="5589240"/>
            <a:ext cx="3178696" cy="5369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Čapované pivo</a:t>
            </a:r>
          </a:p>
        </p:txBody>
      </p:sp>
      <p:pic>
        <p:nvPicPr>
          <p:cNvPr id="6146" name="Picture 2" descr="C:\Users\lehot\Desktop\img39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4365364" cy="48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lehot\Desktop\585fcc21cb11b227491c35b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67353"/>
            <a:ext cx="338437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880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sk-SK" sz="3600" dirty="0" err="1">
                <a:solidFill>
                  <a:schemeClr val="bg1"/>
                </a:solidFill>
              </a:rPr>
              <a:t>Eroica</a:t>
            </a:r>
            <a:r>
              <a:rPr lang="sk-SK" sz="3600" dirty="0">
                <a:solidFill>
                  <a:schemeClr val="bg1"/>
                </a:solidFill>
              </a:rPr>
              <a:t> </a:t>
            </a:r>
            <a:r>
              <a:rPr lang="sk-SK" sz="3600" dirty="0" err="1">
                <a:solidFill>
                  <a:schemeClr val="bg1"/>
                </a:solidFill>
              </a:rPr>
              <a:t>Riesling</a:t>
            </a:r>
            <a:r>
              <a:rPr lang="sk-SK" sz="3600" dirty="0">
                <a:solidFill>
                  <a:schemeClr val="bg1"/>
                </a:solidFill>
              </a:rPr>
              <a:t> 2015, </a:t>
            </a:r>
            <a:r>
              <a:rPr lang="sk-SK" sz="3600" dirty="0" err="1">
                <a:solidFill>
                  <a:schemeClr val="bg1"/>
                </a:solidFill>
              </a:rPr>
              <a:t>Chateau</a:t>
            </a:r>
            <a:r>
              <a:rPr lang="sk-SK" sz="3600" dirty="0">
                <a:solidFill>
                  <a:schemeClr val="bg1"/>
                </a:solidFill>
              </a:rPr>
              <a:t> Ste. </a:t>
            </a:r>
            <a:r>
              <a:rPr lang="sk-SK" sz="3600" dirty="0" err="1">
                <a:solidFill>
                  <a:schemeClr val="bg1"/>
                </a:solidFill>
              </a:rPr>
              <a:t>Michelle</a:t>
            </a:r>
            <a:endParaRPr lang="sk-SK" sz="3600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372200" y="5445224"/>
            <a:ext cx="2314600" cy="680939"/>
          </a:xfrm>
        </p:spPr>
        <p:txBody>
          <a:bodyPr/>
          <a:lstStyle/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Biele víno</a:t>
            </a:r>
          </a:p>
        </p:txBody>
      </p:sp>
      <p:pic>
        <p:nvPicPr>
          <p:cNvPr id="7170" name="Picture 2" descr="C:\Users\lehot\Desktop\eroica-riesling_nv-1400_store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762" y="1772816"/>
            <a:ext cx="939947" cy="42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lehot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08920"/>
            <a:ext cx="4351635" cy="145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880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Mogen </a:t>
            </a:r>
            <a:r>
              <a:rPr lang="en-US" dirty="0" err="1">
                <a:solidFill>
                  <a:schemeClr val="bg1"/>
                </a:solidFill>
              </a:rPr>
              <a:t>david</a:t>
            </a:r>
            <a:r>
              <a:rPr lang="en-US" dirty="0">
                <a:solidFill>
                  <a:schemeClr val="bg1"/>
                </a:solidFill>
              </a:rPr>
              <a:t> concord Mogen David Wine CO., New York, USA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652120" y="5517232"/>
            <a:ext cx="3034680" cy="608931"/>
          </a:xfrm>
        </p:spPr>
        <p:txBody>
          <a:bodyPr/>
          <a:lstStyle/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Červené víno</a:t>
            </a:r>
          </a:p>
        </p:txBody>
      </p:sp>
      <p:pic>
        <p:nvPicPr>
          <p:cNvPr id="8194" name="Picture 2" descr="C:\Users\lehot\Desktop\Mogen_David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36912"/>
            <a:ext cx="4162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lehot\Desktop\R3kdjNhqSSOKslbB3ltvrQ_pb_600x6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44824"/>
            <a:ext cx="4211960" cy="421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292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>
                <a:solidFill>
                  <a:schemeClr val="bg1"/>
                </a:solidFill>
              </a:rPr>
              <a:t>Brazil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Estate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Morada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da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Prata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868144" y="5517232"/>
            <a:ext cx="2818656" cy="608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Espresso</a:t>
            </a:r>
          </a:p>
        </p:txBody>
      </p:sp>
      <p:pic>
        <p:nvPicPr>
          <p:cNvPr id="9218" name="Picture 2" descr="C:\Users\lehot\Desktop\maria-helena-morada-da-prat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960441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lehot\Desktop\xXknNTQPWLiwxzYcxym4FCFBVOpRupR2SUiUFgA2f.jpeg.pagespeed.ic.EuDd3VFaI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44824"/>
            <a:ext cx="3474392" cy="347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771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Baker´s 7 Year Old Whiskey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76256" y="5373216"/>
            <a:ext cx="1810544" cy="752947"/>
          </a:xfrm>
        </p:spPr>
        <p:txBody>
          <a:bodyPr/>
          <a:lstStyle/>
          <a:p>
            <a:pPr marL="0" indent="0">
              <a:buNone/>
            </a:pPr>
            <a:r>
              <a:rPr lang="sk-SK" dirty="0" err="1">
                <a:solidFill>
                  <a:schemeClr val="bg1"/>
                </a:solidFill>
              </a:rPr>
              <a:t>Digestív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10242" name="Picture 2" descr="C:\Users\lehot\Desktop\65612-norm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223224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lehot\Desktop\210px-Jim_Beam_log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51245"/>
            <a:ext cx="3106315" cy="257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7715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 </a:t>
            </a:r>
          </a:p>
        </p:txBody>
      </p:sp>
      <p:pic>
        <p:nvPicPr>
          <p:cNvPr id="4" name="Zástupný symbol obsahu 3">
            <a:hlinkClick r:id="rId2" action="ppaction://hlinksldjump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577863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715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Propagácia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https://kaviaren-priatelia-4.webnode.sk/moda/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19239"/>
            <a:ext cx="781043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7715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Pozvánka a návratka</a:t>
            </a:r>
          </a:p>
        </p:txBody>
      </p:sp>
      <p:pic>
        <p:nvPicPr>
          <p:cNvPr id="17411" name="Picture 3" descr="C:\Users\lehot\Downloads\pozván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509120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lehot\Downloads\návrat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06080"/>
            <a:ext cx="3915816" cy="261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7715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Menovky</a:t>
            </a:r>
          </a:p>
        </p:txBody>
      </p:sp>
      <p:pic>
        <p:nvPicPr>
          <p:cNvPr id="20482" name="Picture 2" descr="C:\Users\lehot\Downloads\menovka generálny manažé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41967"/>
            <a:ext cx="3672408" cy="209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lehot\Downloads\menovka odbytový manažé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65104"/>
            <a:ext cx="365440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lehot\Downloads\menovka výrobný manažé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490" y="2924944"/>
            <a:ext cx="365440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482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Charakteristika </a:t>
            </a:r>
            <a:r>
              <a:rPr lang="sk-SK" dirty="0" err="1">
                <a:solidFill>
                  <a:schemeClr val="bg1"/>
                </a:solidFill>
              </a:rPr>
              <a:t>rautu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dirty="0" err="1">
                <a:solidFill>
                  <a:schemeClr val="bg1"/>
                </a:solidFill>
              </a:rPr>
              <a:t>Raut</a:t>
            </a:r>
            <a:r>
              <a:rPr lang="sk-SK" dirty="0">
                <a:solidFill>
                  <a:schemeClr val="bg1"/>
                </a:solidFill>
              </a:rPr>
              <a:t> -  stvorený práve pre stretnutia s priateľmi. A s kým iným osláviť otvorenie novej kaviarne, ak nie s tými najbližšími?</a:t>
            </a:r>
          </a:p>
          <a:p>
            <a:r>
              <a:rPr lang="sk-SK" dirty="0">
                <a:solidFill>
                  <a:schemeClr val="bg1"/>
                </a:solidFill>
              </a:rPr>
              <a:t>Spoločenská akcia odlišná od klasickej recepcie.</a:t>
            </a:r>
          </a:p>
          <a:p>
            <a:r>
              <a:rPr lang="sk-SK" dirty="0" err="1">
                <a:solidFill>
                  <a:schemeClr val="bg1"/>
                </a:solidFill>
              </a:rPr>
              <a:t>Raut</a:t>
            </a:r>
            <a:r>
              <a:rPr lang="sk-SK" dirty="0">
                <a:solidFill>
                  <a:schemeClr val="bg1"/>
                </a:solidFill>
              </a:rPr>
              <a:t> je uvoľnený aj z hľadiska trvania. </a:t>
            </a:r>
          </a:p>
          <a:p>
            <a:r>
              <a:rPr lang="sk-SK" dirty="0">
                <a:solidFill>
                  <a:schemeClr val="bg1"/>
                </a:solidFill>
              </a:rPr>
              <a:t>Sme si vedomé toho, že je nezvyčajné usporadúvať </a:t>
            </a:r>
            <a:r>
              <a:rPr lang="sk-SK" dirty="0" err="1">
                <a:solidFill>
                  <a:schemeClr val="bg1"/>
                </a:solidFill>
              </a:rPr>
              <a:t>raut</a:t>
            </a:r>
            <a:r>
              <a:rPr lang="sk-SK" dirty="0">
                <a:solidFill>
                  <a:schemeClr val="bg1"/>
                </a:solidFill>
              </a:rPr>
              <a:t> pre 10 hostí, ale je to pre nás výzva a spôsob utvrdenia našich schopností. </a:t>
            </a:r>
          </a:p>
        </p:txBody>
      </p:sp>
    </p:spTree>
    <p:extLst>
      <p:ext uri="{BB962C8B-B14F-4D97-AF65-F5344CB8AC3E}">
        <p14:creationId xmlns:p14="http://schemas.microsoft.com/office/powerpoint/2010/main" val="20126525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Vyúčtovanie </a:t>
            </a:r>
            <a:r>
              <a:rPr lang="sk-SK" dirty="0" err="1">
                <a:solidFill>
                  <a:schemeClr val="bg1"/>
                </a:solidFill>
              </a:rPr>
              <a:t>rautu</a:t>
            </a:r>
            <a:endParaRPr lang="sk-SK" dirty="0">
              <a:solidFill>
                <a:schemeClr val="bg1"/>
              </a:solidFill>
            </a:endParaRPr>
          </a:p>
        </p:txBody>
      </p:sp>
      <p:graphicFrame>
        <p:nvGraphicFramePr>
          <p:cNvPr id="5" name="Zástupný symbol obsah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6552129"/>
              </p:ext>
            </p:extLst>
          </p:nvPr>
        </p:nvGraphicFramePr>
        <p:xfrm>
          <a:off x="1403648" y="1340768"/>
          <a:ext cx="5982320" cy="522234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991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1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3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Celkové vyúčtovanie: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 </a:t>
                      </a:r>
                      <a:endParaRPr lang="sk-SK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 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1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Počet hostí: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k-SK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1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Spolu konzumácia  za 1 osobu  v € v predajných cenách: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solidFill>
                            <a:schemeClr val="bg1"/>
                          </a:solidFill>
                          <a:effectLst/>
                        </a:rPr>
                        <a:t>43,52</a:t>
                      </a:r>
                      <a:endParaRPr lang="sk-SK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1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A) Spolu  tržby v predajných cenách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spolu v €: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solidFill>
                            <a:schemeClr val="bg1"/>
                          </a:solidFill>
                          <a:effectLst/>
                        </a:rPr>
                        <a:t>435,20</a:t>
                      </a:r>
                      <a:endParaRPr lang="sk-SK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1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 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k-SK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1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Počet hostí: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sk-SK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1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8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Spolu konzumácie za 1 osobu v € v nákupných cenách: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 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solidFill>
                            <a:schemeClr val="bg1"/>
                          </a:solidFill>
                          <a:effectLst/>
                        </a:rPr>
                        <a:t>15,54 </a:t>
                      </a:r>
                      <a:endParaRPr lang="sk-SK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1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B)Spolu  tržby v nákupných cenách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spolu v €: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solidFill>
                            <a:schemeClr val="bg1"/>
                          </a:solidFill>
                          <a:effectLst/>
                        </a:rPr>
                        <a:t>155,40</a:t>
                      </a:r>
                      <a:endParaRPr lang="sk-SK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1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 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k-SK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1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3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C)Rozdiel medzi predajnou a nákupnou cenou v € (A – B):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solidFill>
                            <a:schemeClr val="bg1"/>
                          </a:solidFill>
                          <a:effectLst/>
                        </a:rPr>
                        <a:t>435,20 – 155,40= 279,80</a:t>
                      </a:r>
                      <a:endParaRPr lang="sk-SK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1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9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 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k-SK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1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1472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>
                <a:solidFill>
                  <a:schemeClr val="bg1"/>
                </a:solidFill>
              </a:rPr>
              <a:t>Účtovné prípady v programe Omega</a:t>
            </a: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490" y="980728"/>
            <a:ext cx="6748695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82100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979712" y="2708920"/>
            <a:ext cx="6275040" cy="3273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4000" dirty="0">
                <a:solidFill>
                  <a:schemeClr val="bg1"/>
                </a:solidFill>
              </a:rPr>
              <a:t>Ďakujeme za pozornosť </a:t>
            </a:r>
          </a:p>
        </p:txBody>
      </p:sp>
    </p:spTree>
    <p:extLst>
      <p:ext uri="{BB962C8B-B14F-4D97-AF65-F5344CB8AC3E}">
        <p14:creationId xmlns:p14="http://schemas.microsoft.com/office/powerpoint/2010/main" val="151082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Charakteristika kaviarne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pôvod  arabský,</a:t>
            </a:r>
          </a:p>
          <a:p>
            <a:r>
              <a:rPr lang="sk-SK" dirty="0">
                <a:solidFill>
                  <a:schemeClr val="bg1"/>
                </a:solidFill>
              </a:rPr>
              <a:t>káva - nápoj, ktorý dodáva silu,</a:t>
            </a:r>
          </a:p>
          <a:p>
            <a:r>
              <a:rPr lang="sk-SK" dirty="0">
                <a:solidFill>
                  <a:schemeClr val="bg1"/>
                </a:solidFill>
              </a:rPr>
              <a:t>študenti, umelci, politici, ale aj novinári, </a:t>
            </a:r>
          </a:p>
          <a:p>
            <a:r>
              <a:rPr lang="sk-SK" dirty="0">
                <a:solidFill>
                  <a:schemeClr val="bg1"/>
                </a:solidFill>
              </a:rPr>
              <a:t>oáza pokoja v mestskom zhone,</a:t>
            </a:r>
          </a:p>
          <a:p>
            <a:r>
              <a:rPr lang="sk-SK" dirty="0">
                <a:solidFill>
                  <a:schemeClr val="bg1"/>
                </a:solidFill>
              </a:rPr>
              <a:t>“Modrá fľaša“,</a:t>
            </a:r>
          </a:p>
          <a:p>
            <a:r>
              <a:rPr lang="sk-SK" dirty="0" err="1">
                <a:solidFill>
                  <a:schemeClr val="bg1"/>
                </a:solidFill>
              </a:rPr>
              <a:t>Johannes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Diodato</a:t>
            </a:r>
            <a:r>
              <a:rPr lang="sk-SK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2880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Ciele firmy Priatelia, s. r. o.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Dlhodobé ciele firmy: </a:t>
            </a:r>
          </a:p>
          <a:p>
            <a:pPr marL="0" indent="0">
              <a:buNone/>
            </a:pPr>
            <a:endParaRPr lang="sk-SK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- uspokojiť potreby hostí, </a:t>
            </a:r>
          </a:p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- zaujať hostí sortimentom káv, jedál a nápojov, </a:t>
            </a:r>
          </a:p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- ponúkať hosťom kvalitnú obsluhu, </a:t>
            </a:r>
          </a:p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- vytvoriť dobrú atmosféru pre hostí, </a:t>
            </a:r>
          </a:p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	</a:t>
            </a:r>
          </a:p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Krátkodobé ciele firmy:</a:t>
            </a:r>
          </a:p>
          <a:p>
            <a:pPr marL="0" indent="0">
              <a:buNone/>
            </a:pPr>
            <a:endParaRPr lang="sk-SK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- usporiadať </a:t>
            </a:r>
            <a:r>
              <a:rPr lang="sk-SK" dirty="0" err="1">
                <a:solidFill>
                  <a:schemeClr val="bg1"/>
                </a:solidFill>
              </a:rPr>
              <a:t>raut</a:t>
            </a:r>
            <a:r>
              <a:rPr lang="sk-SK" dirty="0">
                <a:solidFill>
                  <a:schemeClr val="bg1"/>
                </a:solidFill>
              </a:rPr>
              <a:t> pri príležitosti otvorenie kaviarne Priatelia, s.r.o.,</a:t>
            </a:r>
          </a:p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- preukázať svoje nadobudnuté zručnosti počas štúdia v odbore hotelová    akadémia,</a:t>
            </a:r>
          </a:p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- úspešne zložiť praktickú časť maturitnej skúšky z odborných predmetov.</a:t>
            </a:r>
          </a:p>
        </p:txBody>
      </p:sp>
    </p:spTree>
    <p:extLst>
      <p:ext uri="{BB962C8B-B14F-4D97-AF65-F5344CB8AC3E}">
        <p14:creationId xmlns:p14="http://schemas.microsoft.com/office/powerpoint/2010/main" val="3522880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SWOT analýza firmy</a:t>
            </a:r>
          </a:p>
        </p:txBody>
      </p:sp>
      <p:graphicFrame>
        <p:nvGraphicFramePr>
          <p:cNvPr id="5" name="Zástupný symbol obsah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1501156"/>
              </p:ext>
            </p:extLst>
          </p:nvPr>
        </p:nvGraphicFramePr>
        <p:xfrm>
          <a:off x="611560" y="1340768"/>
          <a:ext cx="8064896" cy="5256584"/>
        </p:xfrm>
        <a:graphic>
          <a:graphicData uri="http://schemas.openxmlformats.org/drawingml/2006/table">
            <a:tbl>
              <a:tblPr firstRow="1" firstCol="1" bandRow="1" bandCol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tblPr>
              <a:tblGrid>
                <a:gridCol w="4031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6079">
                <a:tc>
                  <a:txBody>
                    <a:bodyPr/>
                    <a:lstStyle/>
                    <a:p>
                      <a:pPr lvl="2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br>
                        <a:rPr lang="sk-SK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sk-SK" sz="12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Silné stránky:</a:t>
                      </a:r>
                      <a:endParaRPr lang="sk-SK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lvl="2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 nízke ceny,</a:t>
                      </a:r>
                      <a:endParaRPr lang="sk-SK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lvl="2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 jedinečná káva,</a:t>
                      </a:r>
                      <a:endParaRPr lang="sk-SK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lvl="2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 jedinečný sortiment jedál,</a:t>
                      </a:r>
                      <a:endParaRPr lang="sk-SK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lvl="2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 priateľský personál.</a:t>
                      </a:r>
                      <a:endParaRPr lang="sk-SK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2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lvl="2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Slabé stránky:</a:t>
                      </a:r>
                      <a:endParaRPr lang="sk-SK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lvl="2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 nedostatok vlastných finančných</a:t>
                      </a:r>
                      <a:endParaRPr lang="sk-SK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lvl="2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prostriedkov,</a:t>
                      </a:r>
                      <a:endParaRPr lang="sk-SK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lvl="2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 konkurencia iných stredísk,</a:t>
                      </a:r>
                      <a:endParaRPr lang="sk-SK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lvl="2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 nedostatok parkovacích miest,</a:t>
                      </a:r>
                      <a:endParaRPr lang="sk-SK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lvl="2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 nedostatok personálu.</a:t>
                      </a:r>
                      <a:endParaRPr lang="sk-SK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0505">
                <a:tc>
                  <a:txBody>
                    <a:bodyPr/>
                    <a:lstStyle/>
                    <a:p>
                      <a:pPr lvl="2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lvl="2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Príležitosti:</a:t>
                      </a:r>
                      <a:endParaRPr lang="sk-SK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lvl="2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 nadobudnuté znalosti využité v praxi,</a:t>
                      </a:r>
                      <a:endParaRPr lang="sk-SK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lvl="2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 nadviazanie nových kontaktov,</a:t>
                      </a:r>
                      <a:endParaRPr lang="sk-SK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lvl="2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 upútanie hostí priestormi kaviarne, </a:t>
                      </a:r>
                      <a:endParaRPr lang="sk-SK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lvl="2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 nadobudnúť skúsenosti s podnikaním,</a:t>
                      </a:r>
                      <a:endParaRPr lang="sk-SK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lvl="2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 sledovanie aktuálnych trendov v</a:t>
                      </a:r>
                      <a:endParaRPr lang="sk-SK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lvl="2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gastronómii.</a:t>
                      </a:r>
                      <a:endParaRPr lang="sk-SK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2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lvl="2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Hrozby:</a:t>
                      </a:r>
                      <a:endParaRPr lang="sk-SK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lvl="2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 nepriaznivé počasie,</a:t>
                      </a:r>
                      <a:endParaRPr lang="sk-SK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lvl="2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 zatvorenie kaviarne z dôvodu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Covid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- 19, </a:t>
                      </a:r>
                      <a:endParaRPr lang="sk-SK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lvl="2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 vysoké vstupné výdavky,</a:t>
                      </a:r>
                      <a:endParaRPr lang="sk-SK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lvl="2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 zlyhanie dodávateľov,</a:t>
                      </a:r>
                      <a:endParaRPr lang="sk-SK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lvl="2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 neochotný personál.</a:t>
                      </a:r>
                      <a:endParaRPr lang="sk-SK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2880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Organizačná štruktúra</a:t>
            </a:r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628182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2880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hot\Downloads\DSC03942 kop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429000"/>
            <a:ext cx="2208677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>
                <a:solidFill>
                  <a:schemeClr val="bg1"/>
                </a:solidFill>
              </a:rPr>
              <a:t>Náplň práce generálneho manažéra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sk-SK" dirty="0">
                <a:solidFill>
                  <a:schemeClr val="bg1"/>
                </a:solidFill>
              </a:rPr>
              <a:t>vyberá spolu so spolupracovníkmi jedlá a nápoje do kaviarne, </a:t>
            </a:r>
          </a:p>
          <a:p>
            <a:pPr lvl="0"/>
            <a:r>
              <a:rPr lang="sk-SK" dirty="0">
                <a:solidFill>
                  <a:schemeClr val="bg1"/>
                </a:solidFill>
              </a:rPr>
              <a:t>píše základné údaje o firme,</a:t>
            </a:r>
          </a:p>
          <a:p>
            <a:pPr lvl="0"/>
            <a:r>
              <a:rPr lang="sk-SK" dirty="0">
                <a:solidFill>
                  <a:schemeClr val="bg1"/>
                </a:solidFill>
              </a:rPr>
              <a:t>zostavuje finančné vyúčtovanie </a:t>
            </a:r>
            <a:r>
              <a:rPr lang="sk-SK" dirty="0" err="1">
                <a:solidFill>
                  <a:schemeClr val="bg1"/>
                </a:solidFill>
              </a:rPr>
              <a:t>rautu</a:t>
            </a:r>
            <a:r>
              <a:rPr lang="sk-SK" dirty="0">
                <a:solidFill>
                  <a:schemeClr val="bg1"/>
                </a:solidFill>
              </a:rPr>
              <a:t>,</a:t>
            </a:r>
          </a:p>
          <a:p>
            <a:pPr lvl="0"/>
            <a:r>
              <a:rPr lang="sk-SK" dirty="0">
                <a:solidFill>
                  <a:schemeClr val="bg1"/>
                </a:solidFill>
              </a:rPr>
              <a:t>pracuje s Omegou,</a:t>
            </a:r>
          </a:p>
          <a:p>
            <a:pPr lvl="0"/>
            <a:r>
              <a:rPr lang="sk-SK" dirty="0">
                <a:solidFill>
                  <a:schemeClr val="bg1"/>
                </a:solidFill>
              </a:rPr>
              <a:t>používa znalosti v praxi,</a:t>
            </a:r>
          </a:p>
          <a:p>
            <a:pPr lvl="0"/>
            <a:r>
              <a:rPr lang="sk-SK" dirty="0">
                <a:solidFill>
                  <a:schemeClr val="bg1"/>
                </a:solidFill>
              </a:rPr>
              <a:t>odovzdáva záverečnú prácu</a:t>
            </a:r>
          </a:p>
          <a:p>
            <a:pPr marL="0" lvl="0" indent="0">
              <a:buNone/>
            </a:pPr>
            <a:r>
              <a:rPr lang="sk-SK" dirty="0">
                <a:solidFill>
                  <a:schemeClr val="bg1"/>
                </a:solidFill>
              </a:rPr>
              <a:t>    a  obhajuje ju.</a:t>
            </a:r>
          </a:p>
        </p:txBody>
      </p:sp>
    </p:spTree>
    <p:extLst>
      <p:ext uri="{BB962C8B-B14F-4D97-AF65-F5344CB8AC3E}">
        <p14:creationId xmlns:p14="http://schemas.microsoft.com/office/powerpoint/2010/main" val="3522880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Náplň práce výrobného manažéra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sk-SK" dirty="0">
                <a:solidFill>
                  <a:schemeClr val="bg1"/>
                </a:solidFill>
              </a:rPr>
              <a:t>riadi sa pokynmi generálneho manažéra, </a:t>
            </a:r>
          </a:p>
          <a:p>
            <a:pPr lvl="0"/>
            <a:r>
              <a:rPr lang="sk-SK" dirty="0">
                <a:solidFill>
                  <a:schemeClr val="bg1"/>
                </a:solidFill>
              </a:rPr>
              <a:t>vypracováva charakteristiku kaviarne,</a:t>
            </a:r>
          </a:p>
          <a:p>
            <a:pPr lvl="0"/>
            <a:r>
              <a:rPr lang="sk-SK" dirty="0">
                <a:solidFill>
                  <a:schemeClr val="bg1"/>
                </a:solidFill>
              </a:rPr>
              <a:t>dohliada na zásobovanie surovín,</a:t>
            </a:r>
          </a:p>
          <a:p>
            <a:pPr lvl="0"/>
            <a:r>
              <a:rPr lang="sk-SK" dirty="0">
                <a:solidFill>
                  <a:schemeClr val="bg1"/>
                </a:solidFill>
              </a:rPr>
              <a:t>ovláda program </a:t>
            </a:r>
            <a:r>
              <a:rPr lang="sk-SK" dirty="0" err="1">
                <a:solidFill>
                  <a:schemeClr val="bg1"/>
                </a:solidFill>
              </a:rPr>
              <a:t>BlueGastro</a:t>
            </a:r>
            <a:r>
              <a:rPr lang="sk-SK" dirty="0">
                <a:solidFill>
                  <a:schemeClr val="bg1"/>
                </a:solidFill>
              </a:rPr>
              <a:t>,</a:t>
            </a:r>
          </a:p>
          <a:p>
            <a:pPr lvl="0"/>
            <a:r>
              <a:rPr lang="sk-SK" dirty="0">
                <a:solidFill>
                  <a:schemeClr val="bg1"/>
                </a:solidFill>
              </a:rPr>
              <a:t>zostavuje výrobný plán a žiadanku surovín,</a:t>
            </a:r>
          </a:p>
          <a:p>
            <a:pPr lvl="0"/>
            <a:r>
              <a:rPr lang="sk-SK" dirty="0">
                <a:solidFill>
                  <a:schemeClr val="bg1"/>
                </a:solidFill>
              </a:rPr>
              <a:t>zodpovedá za HACCP a BOZP, </a:t>
            </a:r>
          </a:p>
          <a:p>
            <a:r>
              <a:rPr lang="sk-SK" dirty="0">
                <a:solidFill>
                  <a:schemeClr val="bg1"/>
                </a:solidFill>
              </a:rPr>
              <a:t>obhajuje záverečnú prácu.</a:t>
            </a:r>
          </a:p>
        </p:txBody>
      </p:sp>
      <p:pic>
        <p:nvPicPr>
          <p:cNvPr id="4098" name="Picture 2" descr="C:\Users\lehot\Downloads\DSC03947 kop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140968"/>
            <a:ext cx="2377813" cy="356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880330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778</Words>
  <Application>Microsoft Office PowerPoint</Application>
  <PresentationFormat>Prezentácia na obrazovke (4:3)</PresentationFormat>
  <Paragraphs>177</Paragraphs>
  <Slides>32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32</vt:i4>
      </vt:variant>
    </vt:vector>
  </HeadingPairs>
  <TitlesOfParts>
    <vt:vector size="35" baseType="lpstr">
      <vt:lpstr>Arial</vt:lpstr>
      <vt:lpstr>Calibri</vt:lpstr>
      <vt:lpstr>Motív Office</vt:lpstr>
      <vt:lpstr>Stredná odborná škola obchodu a služieb, Jilemnického 1282, 965 01 Žiar nad Hronom</vt:lpstr>
      <vt:lpstr>Priatelia</vt:lpstr>
      <vt:lpstr>Charakteristika rautu</vt:lpstr>
      <vt:lpstr>Charakteristika kaviarne</vt:lpstr>
      <vt:lpstr>Ciele firmy Priatelia, s. r. o. </vt:lpstr>
      <vt:lpstr>SWOT analýza firmy</vt:lpstr>
      <vt:lpstr>Organizačná štruktúra</vt:lpstr>
      <vt:lpstr>Náplň práce generálneho manažéra</vt:lpstr>
      <vt:lpstr>Náplň práce výrobného manažéra</vt:lpstr>
      <vt:lpstr>Náplň práce odbytového manažéra</vt:lpstr>
      <vt:lpstr>Menu k slávnostnej príležitosti  RAUT </vt:lpstr>
      <vt:lpstr>Menu vizualizácia predná a zadná strana </vt:lpstr>
      <vt:lpstr>Menu vizualizácia vnútorná strana</vt:lpstr>
      <vt:lpstr>Vyprážané zemiakové chipsy s dipom z modrého syra</vt:lpstr>
      <vt:lpstr>Kurací burger s cheddarom a karamelizovanou cibuľou v sépiovej žemli s medovo horčicovým dresingom</vt:lpstr>
      <vt:lpstr>Cheeseburger s hovädzím mäsom, opečenou anglickou slaninou a karamelizovanou cibuľou s majonézovým dresingom</vt:lpstr>
      <vt:lpstr>Lievance s javorovým sirupom a karamelizovaným jablkom</vt:lpstr>
      <vt:lpstr>Čokoládové brownies s vanilkovou zmrzlinou a  omáčkou z lesného ovocia</vt:lpstr>
      <vt:lpstr>Nápoje</vt:lpstr>
      <vt:lpstr>Gruet Brut Méthode champenoise</vt:lpstr>
      <vt:lpstr>Samuel Adams Boston lagers</vt:lpstr>
      <vt:lpstr>Eroica Riesling 2015, Chateau Ste. Michelle</vt:lpstr>
      <vt:lpstr>Mogen david concord Mogen David Wine CO., New York, USA</vt:lpstr>
      <vt:lpstr>Brazil Estate Morada da Prata</vt:lpstr>
      <vt:lpstr>Baker´s 7 Year Old Whiskey</vt:lpstr>
      <vt:lpstr> </vt:lpstr>
      <vt:lpstr>Propagácia</vt:lpstr>
      <vt:lpstr>Pozvánka a návratka</vt:lpstr>
      <vt:lpstr>Menovky</vt:lpstr>
      <vt:lpstr>Vyúčtovanie rautu</vt:lpstr>
      <vt:lpstr>Účtovné prípady v programe Omega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Stredná odborná škola obchodu a služieb, Jilemnického 1282, 965 01 Žiar nad Hronom</dc:title>
  <dc:creator>Michaela Lehotská</dc:creator>
  <cp:lastModifiedBy>Viktória Hirschnerová</cp:lastModifiedBy>
  <cp:revision>38</cp:revision>
  <dcterms:created xsi:type="dcterms:W3CDTF">2021-02-11T15:32:21Z</dcterms:created>
  <dcterms:modified xsi:type="dcterms:W3CDTF">2021-04-19T18:27:45Z</dcterms:modified>
</cp:coreProperties>
</file>